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Proxima Nova"/>
      <p:regular r:id="rId43"/>
      <p:bold r:id="rId44"/>
      <p:italic r:id="rId45"/>
      <p:boldItalic r:id="rId46"/>
    </p:embeddedFont>
    <p:embeddedFont>
      <p:font typeface="Roboto"/>
      <p:regular r:id="rId47"/>
      <p:bold r:id="rId48"/>
      <p:italic r:id="rId49"/>
      <p:boldItalic r:id="rId50"/>
    </p:embeddedFont>
    <p:embeddedFont>
      <p:font typeface="Fira Sans Condensed Light"/>
      <p:regular r:id="rId51"/>
      <p:bold r:id="rId52"/>
      <p:italic r:id="rId53"/>
      <p:boldItalic r:id="rId54"/>
    </p:embeddedFont>
    <p:embeddedFont>
      <p:font typeface="Fira Sans Condensed"/>
      <p:regular r:id="rId55"/>
      <p:bold r:id="rId56"/>
      <p:italic r:id="rId57"/>
      <p:boldItalic r:id="rId58"/>
    </p:embeddedFont>
    <p:embeddedFont>
      <p:font typeface="Proxima Nova Semibold"/>
      <p:regular r:id="rId59"/>
      <p:bold r:id="rId60"/>
      <p:boldItalic r:id="rId61"/>
    </p:embeddedFont>
    <p:embeddedFont>
      <p:font typeface="Raleway Medium"/>
      <p:regular r:id="rId62"/>
      <p:bold r:id="rId63"/>
      <p:italic r:id="rId64"/>
      <p:boldItalic r:id="rId65"/>
    </p:embeddedFont>
    <p:embeddedFont>
      <p:font typeface="Rajdhani"/>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639D1D-9D31-4632-ACAB-5A0B8BFE367F}">
  <a:tblStyle styleId="{CE639D1D-9D31-4632-ACAB-5A0B8BFE36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Medium-regular.fntdata"/><Relationship Id="rId61" Type="http://schemas.openxmlformats.org/officeDocument/2006/relationships/font" Target="fonts/ProximaNovaSemibold-boldItalic.fntdata"/><Relationship Id="rId20" Type="http://schemas.openxmlformats.org/officeDocument/2006/relationships/slide" Target="slides/slide13.xml"/><Relationship Id="rId64" Type="http://schemas.openxmlformats.org/officeDocument/2006/relationships/font" Target="fonts/RalewayMedium-italic.fntdata"/><Relationship Id="rId63" Type="http://schemas.openxmlformats.org/officeDocument/2006/relationships/font" Target="fonts/RalewayMedium-bold.fntdata"/><Relationship Id="rId22" Type="http://schemas.openxmlformats.org/officeDocument/2006/relationships/slide" Target="slides/slide15.xml"/><Relationship Id="rId66" Type="http://schemas.openxmlformats.org/officeDocument/2006/relationships/font" Target="fonts/Rajdhani-regular.fntdata"/><Relationship Id="rId21" Type="http://schemas.openxmlformats.org/officeDocument/2006/relationships/slide" Target="slides/slide14.xml"/><Relationship Id="rId65" Type="http://schemas.openxmlformats.org/officeDocument/2006/relationships/font" Target="fonts/RalewayMedium-boldItalic.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Rajdhani-bold.fntdata"/><Relationship Id="rId60" Type="http://schemas.openxmlformats.org/officeDocument/2006/relationships/font" Target="fonts/ProximaNovaSemibold-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CondensedLight-regular.fntdata"/><Relationship Id="rId50" Type="http://schemas.openxmlformats.org/officeDocument/2006/relationships/font" Target="fonts/Roboto-boldItalic.fntdata"/><Relationship Id="rId53" Type="http://schemas.openxmlformats.org/officeDocument/2006/relationships/font" Target="fonts/FiraSansCondensedLight-italic.fntdata"/><Relationship Id="rId52" Type="http://schemas.openxmlformats.org/officeDocument/2006/relationships/font" Target="fonts/FiraSansCondensedLight-bold.fntdata"/><Relationship Id="rId11" Type="http://schemas.openxmlformats.org/officeDocument/2006/relationships/slide" Target="slides/slide4.xml"/><Relationship Id="rId55" Type="http://schemas.openxmlformats.org/officeDocument/2006/relationships/font" Target="fonts/FiraSansCondensed-regular.fntdata"/><Relationship Id="rId10" Type="http://schemas.openxmlformats.org/officeDocument/2006/relationships/slide" Target="slides/slide3.xml"/><Relationship Id="rId54" Type="http://schemas.openxmlformats.org/officeDocument/2006/relationships/font" Target="fonts/FiraSansCondensedLight-boldItalic.fntdata"/><Relationship Id="rId13" Type="http://schemas.openxmlformats.org/officeDocument/2006/relationships/slide" Target="slides/slide6.xml"/><Relationship Id="rId57" Type="http://schemas.openxmlformats.org/officeDocument/2006/relationships/font" Target="fonts/FiraSansCondensed-italic.fntdata"/><Relationship Id="rId12" Type="http://schemas.openxmlformats.org/officeDocument/2006/relationships/slide" Target="slides/slide5.xml"/><Relationship Id="rId56" Type="http://schemas.openxmlformats.org/officeDocument/2006/relationships/font" Target="fonts/FiraSansCondensed-bold.fntdata"/><Relationship Id="rId15" Type="http://schemas.openxmlformats.org/officeDocument/2006/relationships/slide" Target="slides/slide8.xml"/><Relationship Id="rId59" Type="http://schemas.openxmlformats.org/officeDocument/2006/relationships/font" Target="fonts/ProximaNovaSemibold-regular.fntdata"/><Relationship Id="rId14" Type="http://schemas.openxmlformats.org/officeDocument/2006/relationships/slide" Target="slides/slide7.xml"/><Relationship Id="rId58" Type="http://schemas.openxmlformats.org/officeDocument/2006/relationships/font" Target="fonts/FiraSansCondense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bcecd75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6bcecd75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6bcecd75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6bcecd75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6bcecd75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6bcecd75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bcecd75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bcecd75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6bcecd75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6bcecd75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6bcecd75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6bcecd75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6bcecd75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6bcecd75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6bcecd75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6bcecd75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6bcecd75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6bcecd75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6bcecd75a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6bcecd75a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6bcecd75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6bcecd75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6bcecd75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6bcecd75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6bcecd75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6bcecd75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6bcecd75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6bcecd75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6bcecd75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6bcecd75a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6bcecd75a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6bcecd75a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6bcecd75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6bcecd75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6bcecd75a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6bcecd75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6bcecd75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6bcecd75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6bcecd75a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6bcecd75a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a87eb868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a87eb868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6bcecd75a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6bcecd75a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6bcecd75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6bcecd75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6bcecd75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6bcecd75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8a87eb86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8a87eb86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8a87eb868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8a87eb868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8a87eb868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8a87eb868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8a87eb868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8a87eb868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a87eb86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8a87eb86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a87eb868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a87eb868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a87eb868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8a87eb868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bcecd75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bcecd75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bcecd75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bcecd75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0" name="Google Shape;10;p2"/>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6" name="Google Shape;46;p11"/>
          <p:cNvSpPr txBox="1"/>
          <p:nvPr>
            <p:ph hasCustomPrompt="1" type="title"/>
          </p:nvPr>
        </p:nvSpPr>
        <p:spPr>
          <a:xfrm>
            <a:off x="311700" y="2062500"/>
            <a:ext cx="85206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indent="-304800" lvl="1" marL="914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indent="-304800" lvl="2" marL="1371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indent="-304800" lvl="3" marL="1828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indent="-304800" lvl="4" marL="22860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indent="-304800" lvl="5" marL="27432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indent="-304800" lvl="6" marL="3200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indent="-304800" lvl="7" marL="3657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indent="-304800" lvl="8" marL="411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4" name="Google Shape;14;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7" name="Google Shape;17;p4"/>
          <p:cNvSpPr txBox="1"/>
          <p:nvPr>
            <p:ph idx="1" type="body"/>
          </p:nvPr>
        </p:nvSpPr>
        <p:spPr>
          <a:xfrm>
            <a:off x="1115100" y="1152475"/>
            <a:ext cx="6913800" cy="3456000"/>
          </a:xfrm>
          <a:prstGeom prst="rect">
            <a:avLst/>
          </a:prstGeom>
          <a:solidFill>
            <a:schemeClr val="dk1">
              <a:alpha val="56699"/>
            </a:schemeClr>
          </a:solidFill>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indent="-317500" lvl="1" marL="9144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indent="-317500" lvl="2" marL="1371600">
              <a:spcBef>
                <a:spcPts val="0"/>
              </a:spcBef>
              <a:spcAft>
                <a:spcPts val="0"/>
              </a:spcAft>
              <a:buClr>
                <a:srgbClr val="191919"/>
              </a:buClr>
              <a:buSzPts val="1400"/>
              <a:buFont typeface="Roboto Condensed Light"/>
              <a:buChar char="■"/>
              <a:defRPr sz="1200"/>
            </a:lvl3pPr>
            <a:lvl4pPr indent="-317500" lvl="3" marL="1828800">
              <a:spcBef>
                <a:spcPts val="0"/>
              </a:spcBef>
              <a:spcAft>
                <a:spcPts val="0"/>
              </a:spcAft>
              <a:buClr>
                <a:srgbClr val="191919"/>
              </a:buClr>
              <a:buSzPts val="1400"/>
              <a:buFont typeface="Roboto Condensed Light"/>
              <a:buChar char="●"/>
              <a:defRPr sz="1200"/>
            </a:lvl4pPr>
            <a:lvl5pPr indent="-317500" lvl="4" marL="2286000">
              <a:spcBef>
                <a:spcPts val="0"/>
              </a:spcBef>
              <a:spcAft>
                <a:spcPts val="0"/>
              </a:spcAft>
              <a:buClr>
                <a:srgbClr val="191919"/>
              </a:buClr>
              <a:buSzPts val="1400"/>
              <a:buFont typeface="Roboto Condensed Light"/>
              <a:buChar char="○"/>
              <a:defRPr sz="1200"/>
            </a:lvl5pPr>
            <a:lvl6pPr indent="-317500" lvl="5" marL="2743200">
              <a:spcBef>
                <a:spcPts val="0"/>
              </a:spcBef>
              <a:spcAft>
                <a:spcPts val="0"/>
              </a:spcAft>
              <a:buClr>
                <a:srgbClr val="191919"/>
              </a:buClr>
              <a:buSzPts val="1400"/>
              <a:buFont typeface="Roboto Condensed Light"/>
              <a:buChar char="■"/>
              <a:defRPr sz="1200"/>
            </a:lvl6pPr>
            <a:lvl7pPr indent="-317500" lvl="6" marL="3200400">
              <a:spcBef>
                <a:spcPts val="0"/>
              </a:spcBef>
              <a:spcAft>
                <a:spcPts val="0"/>
              </a:spcAft>
              <a:buClr>
                <a:srgbClr val="191919"/>
              </a:buClr>
              <a:buSzPts val="1400"/>
              <a:buFont typeface="Roboto Condensed Light"/>
              <a:buChar char="●"/>
              <a:defRPr sz="1200"/>
            </a:lvl7pPr>
            <a:lvl8pPr indent="-317500" lvl="7" marL="3657600">
              <a:spcBef>
                <a:spcPts val="0"/>
              </a:spcBef>
              <a:spcAft>
                <a:spcPts val="0"/>
              </a:spcAft>
              <a:buClr>
                <a:srgbClr val="191919"/>
              </a:buClr>
              <a:buSzPts val="1400"/>
              <a:buFont typeface="Roboto Condensed Light"/>
              <a:buChar char="○"/>
              <a:defRPr sz="1200"/>
            </a:lvl8pPr>
            <a:lvl9pPr indent="-317500" lvl="8" marL="4114800">
              <a:spcBef>
                <a:spcPts val="0"/>
              </a:spcBef>
              <a:spcAft>
                <a:spcPts val="0"/>
              </a:spcAft>
              <a:buClr>
                <a:srgbClr val="191919"/>
              </a:buClr>
              <a:buSzPts val="1400"/>
              <a:buFont typeface="Roboto Condensed Light"/>
              <a:buChar char="■"/>
              <a:defRPr sz="1200"/>
            </a:lvl9pPr>
          </a:lstStyle>
          <a:p/>
        </p:txBody>
      </p:sp>
      <p:sp>
        <p:nvSpPr>
          <p:cNvPr id="18" name="Google Shape;18;p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 name="Google Shape;21;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2" name="Google Shape;22;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3" name="Google Shape;23;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4" name="Google Shape;24;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5" name="Google Shape;25;p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8" name="Google Shape;28;p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1" name="Google Shape;31;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p:txBody>
      </p:sp>
      <p:sp>
        <p:nvSpPr>
          <p:cNvPr id="32" name="Google Shape;32;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5" name="Google Shape;35;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8" name="Google Shape;38;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3" name="Google Shape;43;p1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1" name="Google Shape;51;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hyperlink" Target="https://slidesgo.com/theme/ai-tech-agency#position-5&amp;results-6267?utm_source=slidesgo_template_infographics&amp;utm_medium=referral-link&amp;utm_campaign=sg_credits&amp;utm_content=template" TargetMode="External"/><Relationship Id="rId5" Type="http://schemas.openxmlformats.org/officeDocument/2006/relationships/hyperlink" Target="https://slidesgo.com/theme/ai-tech-agency#position-5&amp;results-6267?utm_source=slidesgo_template_infographics&amp;utm_medium=referral-link&amp;utm_campaign=sg_credits&amp;utm_content=templa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6pAXQK5ryc9d0pv-5k-ynpyZFdcJVfCYAOlMHWYd14/copy" TargetMode="External"/><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google.com/spreadsheets/d/1A6pAXQK5ryc9d0pv-5k-ynpyZFdcJVfCYAOlMHWYd14/copy"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6pAXQK5ryc9d0pv-5k-ynpyZFdcJVfCYAOlMHWYd14/copy"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TECH AGENCY</a:t>
            </a:r>
            <a:endParaRPr/>
          </a:p>
          <a:p>
            <a:pPr indent="0" lvl="0" marL="0" rtl="0" algn="l">
              <a:spcBef>
                <a:spcPts val="0"/>
              </a:spcBef>
              <a:spcAft>
                <a:spcPts val="0"/>
              </a:spcAft>
              <a:buNone/>
            </a:pPr>
            <a:r>
              <a:rPr lang="en" sz="5000"/>
              <a:t>INFOGRAPHICS</a:t>
            </a:r>
            <a:endParaRPr sz="5000"/>
          </a:p>
        </p:txBody>
      </p:sp>
      <p:sp>
        <p:nvSpPr>
          <p:cNvPr id="58" name="Google Shape;58;p15"/>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this template begins</a:t>
            </a:r>
            <a:endParaRPr/>
          </a:p>
        </p:txBody>
      </p:sp>
      <p:pic>
        <p:nvPicPr>
          <p:cNvPr id="59" name="Google Shape;59;p15"/>
          <p:cNvPicPr preferRelativeResize="0"/>
          <p:nvPr/>
        </p:nvPicPr>
        <p:blipFill rotWithShape="1">
          <a:blip r:embed="rId4">
            <a:alphaModFix/>
          </a:blip>
          <a:srcRect b="0" l="25302" r="25297" t="0"/>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400" name="Google Shape;400;p24"/>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WE DO IT</a:t>
            </a:r>
            <a:endParaRPr b="1" sz="2400">
              <a:solidFill>
                <a:schemeClr val="lt2"/>
              </a:solidFill>
              <a:latin typeface="Rajdhani"/>
              <a:ea typeface="Rajdhani"/>
              <a:cs typeface="Rajdhani"/>
              <a:sym typeface="Rajdhani"/>
            </a:endParaRPr>
          </a:p>
        </p:txBody>
      </p:sp>
      <p:grpSp>
        <p:nvGrpSpPr>
          <p:cNvPr id="401" name="Google Shape;401;p24"/>
          <p:cNvGrpSpPr/>
          <p:nvPr/>
        </p:nvGrpSpPr>
        <p:grpSpPr>
          <a:xfrm>
            <a:off x="1078463" y="2283881"/>
            <a:ext cx="1470600" cy="1971219"/>
            <a:chOff x="1078463" y="2283881"/>
            <a:chExt cx="1470600" cy="1971219"/>
          </a:xfrm>
        </p:grpSpPr>
        <p:sp>
          <p:nvSpPr>
            <p:cNvPr id="402" name="Google Shape;402;p24"/>
            <p:cNvSpPr txBox="1"/>
            <p:nvPr/>
          </p:nvSpPr>
          <p:spPr>
            <a:xfrm>
              <a:off x="1434263" y="2283881"/>
              <a:ext cx="759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nvGrpSpPr>
            <p:cNvPr id="403" name="Google Shape;403;p24"/>
            <p:cNvGrpSpPr/>
            <p:nvPr/>
          </p:nvGrpSpPr>
          <p:grpSpPr>
            <a:xfrm>
              <a:off x="1078463" y="3518914"/>
              <a:ext cx="1470600" cy="736186"/>
              <a:chOff x="1078463" y="3511858"/>
              <a:chExt cx="1470600" cy="736186"/>
            </a:xfrm>
          </p:grpSpPr>
          <p:sp>
            <p:nvSpPr>
              <p:cNvPr id="404" name="Google Shape;404;p24"/>
              <p:cNvSpPr txBox="1"/>
              <p:nvPr/>
            </p:nvSpPr>
            <p:spPr>
              <a:xfrm>
                <a:off x="1078463" y="3763544"/>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405" name="Google Shape;405;p24"/>
              <p:cNvSpPr txBox="1"/>
              <p:nvPr/>
            </p:nvSpPr>
            <p:spPr>
              <a:xfrm>
                <a:off x="1078463"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grpSp>
      <p:grpSp>
        <p:nvGrpSpPr>
          <p:cNvPr id="406" name="Google Shape;406;p24"/>
          <p:cNvGrpSpPr/>
          <p:nvPr/>
        </p:nvGrpSpPr>
        <p:grpSpPr>
          <a:xfrm>
            <a:off x="2917285" y="2283881"/>
            <a:ext cx="1470600" cy="1971219"/>
            <a:chOff x="2917285" y="2283881"/>
            <a:chExt cx="1470600" cy="1971219"/>
          </a:xfrm>
        </p:grpSpPr>
        <p:sp>
          <p:nvSpPr>
            <p:cNvPr id="407" name="Google Shape;407;p24"/>
            <p:cNvSpPr txBox="1"/>
            <p:nvPr/>
          </p:nvSpPr>
          <p:spPr>
            <a:xfrm>
              <a:off x="3273085" y="2283881"/>
              <a:ext cx="759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nvGrpSpPr>
            <p:cNvPr id="408" name="Google Shape;408;p24"/>
            <p:cNvGrpSpPr/>
            <p:nvPr/>
          </p:nvGrpSpPr>
          <p:grpSpPr>
            <a:xfrm>
              <a:off x="2917285" y="3515386"/>
              <a:ext cx="1470600" cy="739714"/>
              <a:chOff x="2917285" y="3511858"/>
              <a:chExt cx="1470600" cy="739714"/>
            </a:xfrm>
          </p:grpSpPr>
          <p:sp>
            <p:nvSpPr>
              <p:cNvPr id="409" name="Google Shape;409;p24"/>
              <p:cNvSpPr txBox="1"/>
              <p:nvPr/>
            </p:nvSpPr>
            <p:spPr>
              <a:xfrm>
                <a:off x="2917285" y="3767072"/>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410" name="Google Shape;410;p24"/>
              <p:cNvSpPr txBox="1"/>
              <p:nvPr/>
            </p:nvSpPr>
            <p:spPr>
              <a:xfrm>
                <a:off x="2917285"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grpSp>
      <p:grpSp>
        <p:nvGrpSpPr>
          <p:cNvPr id="411" name="Google Shape;411;p24"/>
          <p:cNvGrpSpPr/>
          <p:nvPr/>
        </p:nvGrpSpPr>
        <p:grpSpPr>
          <a:xfrm>
            <a:off x="4756107" y="2283881"/>
            <a:ext cx="1470600" cy="1971219"/>
            <a:chOff x="4756107" y="2283881"/>
            <a:chExt cx="1470600" cy="1971219"/>
          </a:xfrm>
        </p:grpSpPr>
        <p:sp>
          <p:nvSpPr>
            <p:cNvPr id="412" name="Google Shape;412;p24"/>
            <p:cNvSpPr txBox="1"/>
            <p:nvPr/>
          </p:nvSpPr>
          <p:spPr>
            <a:xfrm>
              <a:off x="5110407" y="2283881"/>
              <a:ext cx="762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nvGrpSpPr>
            <p:cNvPr id="413" name="Google Shape;413;p24"/>
            <p:cNvGrpSpPr/>
            <p:nvPr/>
          </p:nvGrpSpPr>
          <p:grpSpPr>
            <a:xfrm>
              <a:off x="4756107" y="3511858"/>
              <a:ext cx="1470600" cy="743242"/>
              <a:chOff x="4756107" y="3511858"/>
              <a:chExt cx="1470600" cy="743242"/>
            </a:xfrm>
          </p:grpSpPr>
          <p:sp>
            <p:nvSpPr>
              <p:cNvPr id="414" name="Google Shape;414;p24"/>
              <p:cNvSpPr txBox="1"/>
              <p:nvPr/>
            </p:nvSpPr>
            <p:spPr>
              <a:xfrm>
                <a:off x="4756107" y="3770600"/>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with life</a:t>
                </a:r>
                <a:endParaRPr>
                  <a:solidFill>
                    <a:schemeClr val="lt2"/>
                  </a:solidFill>
                  <a:latin typeface="Fira Sans Condensed"/>
                  <a:ea typeface="Fira Sans Condensed"/>
                  <a:cs typeface="Fira Sans Condensed"/>
                  <a:sym typeface="Fira Sans Condensed"/>
                </a:endParaRPr>
              </a:p>
            </p:txBody>
          </p:sp>
          <p:sp>
            <p:nvSpPr>
              <p:cNvPr id="415" name="Google Shape;415;p24"/>
              <p:cNvSpPr txBox="1"/>
              <p:nvPr/>
            </p:nvSpPr>
            <p:spPr>
              <a:xfrm>
                <a:off x="4756107"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grpSp>
      </p:grpSp>
      <p:grpSp>
        <p:nvGrpSpPr>
          <p:cNvPr id="416" name="Google Shape;416;p24"/>
          <p:cNvGrpSpPr/>
          <p:nvPr/>
        </p:nvGrpSpPr>
        <p:grpSpPr>
          <a:xfrm>
            <a:off x="5304814" y="2929486"/>
            <a:ext cx="373185" cy="302466"/>
            <a:chOff x="5220616" y="2791061"/>
            <a:chExt cx="373185" cy="302466"/>
          </a:xfrm>
        </p:grpSpPr>
        <p:sp>
          <p:nvSpPr>
            <p:cNvPr id="417" name="Google Shape;417;p24"/>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4"/>
          <p:cNvSpPr/>
          <p:nvPr/>
        </p:nvSpPr>
        <p:spPr>
          <a:xfrm>
            <a:off x="3480917" y="2909063"/>
            <a:ext cx="343335" cy="343303"/>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4"/>
          <p:cNvGrpSpPr/>
          <p:nvPr/>
        </p:nvGrpSpPr>
        <p:grpSpPr>
          <a:xfrm>
            <a:off x="1641730" y="2896393"/>
            <a:ext cx="344065" cy="368644"/>
            <a:chOff x="4149138" y="4121151"/>
            <a:chExt cx="344065" cy="368644"/>
          </a:xfrm>
        </p:grpSpPr>
        <p:sp>
          <p:nvSpPr>
            <p:cNvPr id="437" name="Google Shape;437;p24"/>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4"/>
          <p:cNvGrpSpPr/>
          <p:nvPr/>
        </p:nvGrpSpPr>
        <p:grpSpPr>
          <a:xfrm>
            <a:off x="6594929" y="2283881"/>
            <a:ext cx="1470600" cy="1971219"/>
            <a:chOff x="6594929" y="2283881"/>
            <a:chExt cx="1470600" cy="1971219"/>
          </a:xfrm>
        </p:grpSpPr>
        <p:sp>
          <p:nvSpPr>
            <p:cNvPr id="450" name="Google Shape;450;p24"/>
            <p:cNvSpPr txBox="1"/>
            <p:nvPr/>
          </p:nvSpPr>
          <p:spPr>
            <a:xfrm>
              <a:off x="6949229" y="2283881"/>
              <a:ext cx="762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04</a:t>
              </a:r>
              <a:endParaRPr b="1" sz="2400">
                <a:solidFill>
                  <a:schemeClr val="lt2"/>
                </a:solidFill>
                <a:latin typeface="Rajdhani"/>
                <a:ea typeface="Rajdhani"/>
                <a:cs typeface="Rajdhani"/>
                <a:sym typeface="Rajdhani"/>
              </a:endParaRPr>
            </a:p>
          </p:txBody>
        </p:sp>
        <p:grpSp>
          <p:nvGrpSpPr>
            <p:cNvPr id="451" name="Google Shape;451;p24"/>
            <p:cNvGrpSpPr/>
            <p:nvPr/>
          </p:nvGrpSpPr>
          <p:grpSpPr>
            <a:xfrm>
              <a:off x="6594929" y="3515386"/>
              <a:ext cx="1470600" cy="739714"/>
              <a:chOff x="6594929" y="3511858"/>
              <a:chExt cx="1470600" cy="739714"/>
            </a:xfrm>
          </p:grpSpPr>
          <p:sp>
            <p:nvSpPr>
              <p:cNvPr id="452" name="Google Shape;452;p24"/>
              <p:cNvSpPr txBox="1"/>
              <p:nvPr/>
            </p:nvSpPr>
            <p:spPr>
              <a:xfrm>
                <a:off x="6594929" y="3767072"/>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453" name="Google Shape;453;p24"/>
              <p:cNvSpPr txBox="1"/>
              <p:nvPr/>
            </p:nvSpPr>
            <p:spPr>
              <a:xfrm>
                <a:off x="6594929"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sp>
        <p:nvSpPr>
          <p:cNvPr id="454" name="Google Shape;454;p24"/>
          <p:cNvSpPr/>
          <p:nvPr/>
        </p:nvSpPr>
        <p:spPr>
          <a:xfrm>
            <a:off x="7158180" y="2910703"/>
            <a:ext cx="344097" cy="340033"/>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24"/>
          <p:cNvCxnSpPr>
            <a:stCxn id="400" idx="2"/>
            <a:endCxn id="402" idx="0"/>
          </p:cNvCxnSpPr>
          <p:nvPr/>
        </p:nvCxnSpPr>
        <p:spPr>
          <a:xfrm rot="5400000">
            <a:off x="2868750" y="580525"/>
            <a:ext cx="648300" cy="27582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6" name="Google Shape;456;p24"/>
          <p:cNvCxnSpPr>
            <a:stCxn id="400" idx="2"/>
            <a:endCxn id="407" idx="0"/>
          </p:cNvCxnSpPr>
          <p:nvPr/>
        </p:nvCxnSpPr>
        <p:spPr>
          <a:xfrm rot="5400000">
            <a:off x="3788100" y="1499875"/>
            <a:ext cx="648300" cy="9195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7" name="Google Shape;457;p24"/>
          <p:cNvCxnSpPr>
            <a:stCxn id="400" idx="2"/>
            <a:endCxn id="412" idx="0"/>
          </p:cNvCxnSpPr>
          <p:nvPr/>
        </p:nvCxnSpPr>
        <p:spPr>
          <a:xfrm flipH="1" rot="-5400000">
            <a:off x="4707600" y="1499875"/>
            <a:ext cx="648300" cy="9195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8" name="Google Shape;458;p24"/>
          <p:cNvCxnSpPr>
            <a:stCxn id="400" idx="2"/>
            <a:endCxn id="450" idx="0"/>
          </p:cNvCxnSpPr>
          <p:nvPr/>
        </p:nvCxnSpPr>
        <p:spPr>
          <a:xfrm flipH="1" rot="-5400000">
            <a:off x="5626950" y="580525"/>
            <a:ext cx="648300" cy="2758200"/>
          </a:xfrm>
          <a:prstGeom prst="bentConnector3">
            <a:avLst>
              <a:gd fmla="val 50008"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464" name="Google Shape;464;p25"/>
          <p:cNvSpPr txBox="1"/>
          <p:nvPr/>
        </p:nvSpPr>
        <p:spPr>
          <a:xfrm>
            <a:off x="4659125" y="3041242"/>
            <a:ext cx="32802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MOTIVATIONS</a:t>
            </a:r>
            <a:endParaRPr b="1" sz="2400">
              <a:solidFill>
                <a:schemeClr val="lt2"/>
              </a:solidFill>
              <a:latin typeface="Rajdhani"/>
              <a:ea typeface="Rajdhani"/>
              <a:cs typeface="Rajdhani"/>
              <a:sym typeface="Rajdhani"/>
            </a:endParaRPr>
          </a:p>
        </p:txBody>
      </p:sp>
      <p:grpSp>
        <p:nvGrpSpPr>
          <p:cNvPr id="465" name="Google Shape;465;p25"/>
          <p:cNvGrpSpPr/>
          <p:nvPr/>
        </p:nvGrpSpPr>
        <p:grpSpPr>
          <a:xfrm>
            <a:off x="4659125" y="3492369"/>
            <a:ext cx="3280350" cy="347400"/>
            <a:chOff x="4659125" y="3651472"/>
            <a:chExt cx="3280350" cy="347400"/>
          </a:xfrm>
        </p:grpSpPr>
        <p:sp>
          <p:nvSpPr>
            <p:cNvPr id="466" name="Google Shape;466;p25"/>
            <p:cNvSpPr txBox="1"/>
            <p:nvPr/>
          </p:nvSpPr>
          <p:spPr>
            <a:xfrm>
              <a:off x="7339475" y="3651472"/>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50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67" name="Google Shape;467;p25"/>
            <p:cNvSpPr txBox="1"/>
            <p:nvPr/>
          </p:nvSpPr>
          <p:spPr>
            <a:xfrm>
              <a:off x="4659125" y="3651472"/>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Price</a:t>
              </a:r>
              <a:endParaRPr>
                <a:solidFill>
                  <a:schemeClr val="lt2"/>
                </a:solidFill>
                <a:latin typeface="Fira Sans Condensed"/>
                <a:ea typeface="Fira Sans Condensed"/>
                <a:cs typeface="Fira Sans Condensed"/>
                <a:sym typeface="Fira Sans Condensed"/>
              </a:endParaRPr>
            </a:p>
          </p:txBody>
        </p:sp>
      </p:grpSp>
      <p:grpSp>
        <p:nvGrpSpPr>
          <p:cNvPr id="468" name="Google Shape;468;p25"/>
          <p:cNvGrpSpPr/>
          <p:nvPr/>
        </p:nvGrpSpPr>
        <p:grpSpPr>
          <a:xfrm>
            <a:off x="4659125" y="3779582"/>
            <a:ext cx="3280350" cy="347400"/>
            <a:chOff x="4659125" y="3938685"/>
            <a:chExt cx="3280350" cy="347400"/>
          </a:xfrm>
        </p:grpSpPr>
        <p:sp>
          <p:nvSpPr>
            <p:cNvPr id="469" name="Google Shape;469;p25"/>
            <p:cNvSpPr txBox="1"/>
            <p:nvPr/>
          </p:nvSpPr>
          <p:spPr>
            <a:xfrm>
              <a:off x="7339475" y="3938685"/>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90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70" name="Google Shape;470;p25"/>
            <p:cNvSpPr txBox="1"/>
            <p:nvPr/>
          </p:nvSpPr>
          <p:spPr>
            <a:xfrm>
              <a:off x="4659125" y="3938685"/>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Comfort</a:t>
              </a:r>
              <a:endParaRPr>
                <a:solidFill>
                  <a:schemeClr val="lt2"/>
                </a:solidFill>
                <a:latin typeface="Fira Sans Condensed"/>
                <a:ea typeface="Fira Sans Condensed"/>
                <a:cs typeface="Fira Sans Condensed"/>
                <a:sym typeface="Fira Sans Condensed"/>
              </a:endParaRPr>
            </a:p>
          </p:txBody>
        </p:sp>
      </p:grpSp>
      <p:grpSp>
        <p:nvGrpSpPr>
          <p:cNvPr id="471" name="Google Shape;471;p25"/>
          <p:cNvGrpSpPr/>
          <p:nvPr/>
        </p:nvGrpSpPr>
        <p:grpSpPr>
          <a:xfrm>
            <a:off x="4659125" y="4066794"/>
            <a:ext cx="3280350" cy="347400"/>
            <a:chOff x="4659125" y="4225897"/>
            <a:chExt cx="3280350" cy="347400"/>
          </a:xfrm>
        </p:grpSpPr>
        <p:sp>
          <p:nvSpPr>
            <p:cNvPr id="472" name="Google Shape;472;p25"/>
            <p:cNvSpPr txBox="1"/>
            <p:nvPr/>
          </p:nvSpPr>
          <p:spPr>
            <a:xfrm>
              <a:off x="7339475" y="4225897"/>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80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73" name="Google Shape;473;p25"/>
            <p:cNvSpPr txBox="1"/>
            <p:nvPr/>
          </p:nvSpPr>
          <p:spPr>
            <a:xfrm>
              <a:off x="4659125" y="4225897"/>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Speed</a:t>
              </a:r>
              <a:endParaRPr>
                <a:solidFill>
                  <a:schemeClr val="lt2"/>
                </a:solidFill>
                <a:latin typeface="Fira Sans Condensed"/>
                <a:ea typeface="Fira Sans Condensed"/>
                <a:cs typeface="Fira Sans Condensed"/>
                <a:sym typeface="Fira Sans Condensed"/>
              </a:endParaRPr>
            </a:p>
          </p:txBody>
        </p:sp>
      </p:grpSp>
      <p:sp>
        <p:nvSpPr>
          <p:cNvPr id="474" name="Google Shape;474;p25"/>
          <p:cNvSpPr/>
          <p:nvPr/>
        </p:nvSpPr>
        <p:spPr>
          <a:xfrm>
            <a:off x="5457950" y="3599016"/>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5458035" y="3599016"/>
            <a:ext cx="9327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5458035" y="4173441"/>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5458024" y="4173441"/>
            <a:ext cx="15021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5458035" y="3886228"/>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5458017" y="3886228"/>
            <a:ext cx="16824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txBox="1"/>
          <p:nvPr/>
        </p:nvSpPr>
        <p:spPr>
          <a:xfrm>
            <a:off x="4659125" y="1464469"/>
            <a:ext cx="32802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PERSONALITY TRAITS</a:t>
            </a:r>
            <a:endParaRPr b="1" sz="2400">
              <a:solidFill>
                <a:schemeClr val="lt2"/>
              </a:solidFill>
              <a:latin typeface="Rajdhani"/>
              <a:ea typeface="Rajdhani"/>
              <a:cs typeface="Rajdhani"/>
              <a:sym typeface="Rajdhani"/>
            </a:endParaRPr>
          </a:p>
        </p:txBody>
      </p:sp>
      <p:sp>
        <p:nvSpPr>
          <p:cNvPr id="481" name="Google Shape;481;p25"/>
          <p:cNvSpPr txBox="1"/>
          <p:nvPr/>
        </p:nvSpPr>
        <p:spPr>
          <a:xfrm>
            <a:off x="4659275" y="1922694"/>
            <a:ext cx="3280200" cy="96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a hot planet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We all live on Earth</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Mars is made of basalt</a:t>
            </a:r>
            <a:endParaRPr>
              <a:solidFill>
                <a:schemeClr val="lt2"/>
              </a:solidFill>
              <a:latin typeface="Fira Sans Condensed"/>
              <a:ea typeface="Fira Sans Condensed"/>
              <a:cs typeface="Fira Sans Condensed"/>
              <a:sym typeface="Fira Sans Condensed"/>
            </a:endParaRPr>
          </a:p>
        </p:txBody>
      </p:sp>
      <p:sp>
        <p:nvSpPr>
          <p:cNvPr id="482" name="Google Shape;482;p25"/>
          <p:cNvSpPr txBox="1"/>
          <p:nvPr/>
        </p:nvSpPr>
        <p:spPr>
          <a:xfrm>
            <a:off x="1204475" y="1464478"/>
            <a:ext cx="32826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JOHN WILLIAMS</a:t>
            </a:r>
            <a:endParaRPr b="1" sz="2400">
              <a:solidFill>
                <a:schemeClr val="lt2"/>
              </a:solidFill>
              <a:latin typeface="Rajdhani"/>
              <a:ea typeface="Rajdhani"/>
              <a:cs typeface="Rajdhani"/>
              <a:sym typeface="Rajdhani"/>
            </a:endParaRPr>
          </a:p>
        </p:txBody>
      </p:sp>
      <p:sp>
        <p:nvSpPr>
          <p:cNvPr id="483" name="Google Shape;483;p25"/>
          <p:cNvSpPr txBox="1"/>
          <p:nvPr/>
        </p:nvSpPr>
        <p:spPr>
          <a:xfrm>
            <a:off x="1205675" y="3476091"/>
            <a:ext cx="3280200" cy="9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nvGrpSpPr>
          <p:cNvPr id="484" name="Google Shape;484;p25"/>
          <p:cNvGrpSpPr/>
          <p:nvPr/>
        </p:nvGrpSpPr>
        <p:grpSpPr>
          <a:xfrm>
            <a:off x="1205675" y="1922694"/>
            <a:ext cx="3280200" cy="1493343"/>
            <a:chOff x="1205675" y="2081797"/>
            <a:chExt cx="3280200" cy="1493343"/>
          </a:xfrm>
        </p:grpSpPr>
        <p:sp>
          <p:nvSpPr>
            <p:cNvPr id="485" name="Google Shape;485;p25"/>
            <p:cNvSpPr txBox="1"/>
            <p:nvPr/>
          </p:nvSpPr>
          <p:spPr>
            <a:xfrm>
              <a:off x="1205675" y="2081797"/>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Age</a:t>
              </a:r>
              <a:r>
                <a:rPr lang="en">
                  <a:solidFill>
                    <a:schemeClr val="lt2"/>
                  </a:solidFill>
                  <a:latin typeface="Fira Sans Condensed"/>
                  <a:ea typeface="Fira Sans Condensed"/>
                  <a:cs typeface="Fira Sans Condensed"/>
                  <a:sym typeface="Fira Sans Condensed"/>
                </a:rPr>
                <a:t>: 30 years old</a:t>
              </a:r>
              <a:endParaRPr>
                <a:solidFill>
                  <a:schemeClr val="lt2"/>
                </a:solidFill>
                <a:latin typeface="Fira Sans Condensed"/>
                <a:ea typeface="Fira Sans Condensed"/>
                <a:cs typeface="Fira Sans Condensed"/>
                <a:sym typeface="Fira Sans Condensed"/>
              </a:endParaRPr>
            </a:p>
          </p:txBody>
        </p:sp>
        <p:sp>
          <p:nvSpPr>
            <p:cNvPr id="486" name="Google Shape;486;p25"/>
            <p:cNvSpPr txBox="1"/>
            <p:nvPr/>
          </p:nvSpPr>
          <p:spPr>
            <a:xfrm>
              <a:off x="1205675" y="2369011"/>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Gender</a:t>
              </a:r>
              <a:r>
                <a:rPr lang="en">
                  <a:solidFill>
                    <a:schemeClr val="lt2"/>
                  </a:solidFill>
                  <a:latin typeface="Fira Sans Condensed"/>
                  <a:ea typeface="Fira Sans Condensed"/>
                  <a:cs typeface="Fira Sans Condensed"/>
                  <a:sym typeface="Fira Sans Condensed"/>
                </a:rPr>
                <a:t>: Male</a:t>
              </a:r>
              <a:endParaRPr>
                <a:solidFill>
                  <a:schemeClr val="lt2"/>
                </a:solidFill>
                <a:latin typeface="Fira Sans Condensed"/>
                <a:ea typeface="Fira Sans Condensed"/>
                <a:cs typeface="Fira Sans Condensed"/>
                <a:sym typeface="Fira Sans Condensed"/>
              </a:endParaRPr>
            </a:p>
          </p:txBody>
        </p:sp>
        <p:sp>
          <p:nvSpPr>
            <p:cNvPr id="487" name="Google Shape;487;p25"/>
            <p:cNvSpPr txBox="1"/>
            <p:nvPr/>
          </p:nvSpPr>
          <p:spPr>
            <a:xfrm>
              <a:off x="1205675" y="2656224"/>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Job</a:t>
              </a:r>
              <a:r>
                <a:rPr lang="en">
                  <a:solidFill>
                    <a:schemeClr val="lt2"/>
                  </a:solidFill>
                  <a:latin typeface="Fira Sans Condensed"/>
                  <a:ea typeface="Fira Sans Condensed"/>
                  <a:cs typeface="Fira Sans Condensed"/>
                  <a:sym typeface="Fira Sans Condensed"/>
                </a:rPr>
                <a:t>: Developer</a:t>
              </a:r>
              <a:endParaRPr>
                <a:solidFill>
                  <a:schemeClr val="lt2"/>
                </a:solidFill>
                <a:latin typeface="Fira Sans Condensed"/>
                <a:ea typeface="Fira Sans Condensed"/>
                <a:cs typeface="Fira Sans Condensed"/>
                <a:sym typeface="Fira Sans Condensed"/>
              </a:endParaRPr>
            </a:p>
          </p:txBody>
        </p:sp>
        <p:sp>
          <p:nvSpPr>
            <p:cNvPr id="488" name="Google Shape;488;p25"/>
            <p:cNvSpPr txBox="1"/>
            <p:nvPr/>
          </p:nvSpPr>
          <p:spPr>
            <a:xfrm>
              <a:off x="1205675" y="2938450"/>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Origin</a:t>
              </a:r>
              <a:r>
                <a:rPr lang="en">
                  <a:solidFill>
                    <a:schemeClr val="lt2"/>
                  </a:solidFill>
                  <a:latin typeface="Fira Sans Condensed"/>
                  <a:ea typeface="Fira Sans Condensed"/>
                  <a:cs typeface="Fira Sans Condensed"/>
                  <a:sym typeface="Fira Sans Condensed"/>
                </a:rPr>
                <a:t>: USA</a:t>
              </a:r>
              <a:endParaRPr>
                <a:solidFill>
                  <a:schemeClr val="lt2"/>
                </a:solidFill>
                <a:latin typeface="Fira Sans Condensed"/>
                <a:ea typeface="Fira Sans Condensed"/>
                <a:cs typeface="Fira Sans Condensed"/>
                <a:sym typeface="Fira Sans Condensed"/>
              </a:endParaRPr>
            </a:p>
          </p:txBody>
        </p:sp>
        <p:sp>
          <p:nvSpPr>
            <p:cNvPr id="489" name="Google Shape;489;p25"/>
            <p:cNvSpPr txBox="1"/>
            <p:nvPr/>
          </p:nvSpPr>
          <p:spPr>
            <a:xfrm>
              <a:off x="1205675" y="3227740"/>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Likes</a:t>
              </a:r>
              <a:r>
                <a:rPr lang="en">
                  <a:solidFill>
                    <a:schemeClr val="lt2"/>
                  </a:solidFill>
                  <a:latin typeface="Fira Sans Condensed"/>
                  <a:ea typeface="Fira Sans Condensed"/>
                  <a:cs typeface="Fira Sans Condensed"/>
                  <a:sym typeface="Fira Sans Condensed"/>
                </a:rPr>
                <a:t>:</a:t>
              </a:r>
              <a:r>
                <a:rPr lang="en">
                  <a:solidFill>
                    <a:schemeClr val="lt2"/>
                  </a:solidFill>
                  <a:latin typeface="Fira Sans Condensed"/>
                  <a:ea typeface="Fira Sans Condensed"/>
                  <a:cs typeface="Fira Sans Condensed"/>
                  <a:sym typeface="Fira Sans Condensed"/>
                </a:rPr>
                <a:t> Travel, art, music</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pic>
        <p:nvPicPr>
          <p:cNvPr id="495" name="Google Shape;495;p26"/>
          <p:cNvPicPr preferRelativeResize="0"/>
          <p:nvPr/>
        </p:nvPicPr>
        <p:blipFill>
          <a:blip r:embed="rId3">
            <a:alphaModFix/>
          </a:blip>
          <a:stretch>
            <a:fillRect/>
          </a:stretch>
        </p:blipFill>
        <p:spPr>
          <a:xfrm>
            <a:off x="3211336" y="2224100"/>
            <a:ext cx="2721328" cy="1570351"/>
          </a:xfrm>
          <a:prstGeom prst="rect">
            <a:avLst/>
          </a:prstGeom>
          <a:noFill/>
          <a:ln>
            <a:noFill/>
          </a:ln>
        </p:spPr>
      </p:pic>
      <p:sp>
        <p:nvSpPr>
          <p:cNvPr id="496" name="Google Shape;496;p26"/>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IT WORKS</a:t>
            </a:r>
            <a:endParaRPr b="1" sz="2400">
              <a:solidFill>
                <a:schemeClr val="lt2"/>
              </a:solidFill>
              <a:latin typeface="Rajdhani"/>
              <a:ea typeface="Rajdhani"/>
              <a:cs typeface="Rajdhani"/>
              <a:sym typeface="Rajdhani"/>
            </a:endParaRPr>
          </a:p>
        </p:txBody>
      </p:sp>
      <p:grpSp>
        <p:nvGrpSpPr>
          <p:cNvPr id="497" name="Google Shape;497;p26"/>
          <p:cNvGrpSpPr/>
          <p:nvPr/>
        </p:nvGrpSpPr>
        <p:grpSpPr>
          <a:xfrm>
            <a:off x="922274" y="1755003"/>
            <a:ext cx="2001663" cy="738082"/>
            <a:chOff x="713225" y="1875419"/>
            <a:chExt cx="2315400" cy="750236"/>
          </a:xfrm>
        </p:grpSpPr>
        <p:sp>
          <p:nvSpPr>
            <p:cNvPr id="498" name="Google Shape;498;p2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499" name="Google Shape;499;p26"/>
            <p:cNvSpPr txBox="1"/>
            <p:nvPr/>
          </p:nvSpPr>
          <p:spPr>
            <a:xfrm flipH="1">
              <a:off x="713225" y="21330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500" name="Google Shape;500;p26"/>
          <p:cNvGrpSpPr/>
          <p:nvPr/>
        </p:nvGrpSpPr>
        <p:grpSpPr>
          <a:xfrm>
            <a:off x="922274" y="2783088"/>
            <a:ext cx="2001663" cy="738082"/>
            <a:chOff x="713225" y="2813819"/>
            <a:chExt cx="2315400" cy="750236"/>
          </a:xfrm>
        </p:grpSpPr>
        <p:sp>
          <p:nvSpPr>
            <p:cNvPr id="501" name="Google Shape;501;p26"/>
            <p:cNvSpPr txBox="1"/>
            <p:nvPr/>
          </p:nvSpPr>
          <p:spPr>
            <a:xfrm flipH="1">
              <a:off x="713225" y="28138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502" name="Google Shape;502;p26"/>
            <p:cNvSpPr txBox="1"/>
            <p:nvPr/>
          </p:nvSpPr>
          <p:spPr>
            <a:xfrm flipH="1">
              <a:off x="713225" y="30714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503" name="Google Shape;503;p26"/>
          <p:cNvGrpSpPr/>
          <p:nvPr/>
        </p:nvGrpSpPr>
        <p:grpSpPr>
          <a:xfrm>
            <a:off x="922274" y="3811174"/>
            <a:ext cx="2001663" cy="738608"/>
            <a:chOff x="713225" y="3745144"/>
            <a:chExt cx="2315400" cy="738608"/>
          </a:xfrm>
        </p:grpSpPr>
        <p:sp>
          <p:nvSpPr>
            <p:cNvPr id="504" name="Google Shape;504;p26"/>
            <p:cNvSpPr txBox="1"/>
            <p:nvPr/>
          </p:nvSpPr>
          <p:spPr>
            <a:xfrm flipH="1">
              <a:off x="7132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505" name="Google Shape;505;p26"/>
            <p:cNvSpPr txBox="1"/>
            <p:nvPr/>
          </p:nvSpPr>
          <p:spPr>
            <a:xfrm flipH="1">
              <a:off x="713225" y="399925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506" name="Google Shape;506;p26"/>
          <p:cNvGrpSpPr/>
          <p:nvPr/>
        </p:nvGrpSpPr>
        <p:grpSpPr>
          <a:xfrm>
            <a:off x="6220008" y="1755028"/>
            <a:ext cx="2001663" cy="738082"/>
            <a:chOff x="713225" y="1875419"/>
            <a:chExt cx="2315400" cy="750236"/>
          </a:xfrm>
        </p:grpSpPr>
        <p:sp>
          <p:nvSpPr>
            <p:cNvPr id="507" name="Google Shape;507;p2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508" name="Google Shape;508;p26"/>
            <p:cNvSpPr txBox="1"/>
            <p:nvPr/>
          </p:nvSpPr>
          <p:spPr>
            <a:xfrm flipH="1">
              <a:off x="713225" y="21330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509" name="Google Shape;509;p26"/>
          <p:cNvGrpSpPr/>
          <p:nvPr/>
        </p:nvGrpSpPr>
        <p:grpSpPr>
          <a:xfrm>
            <a:off x="6220044" y="2781074"/>
            <a:ext cx="2001663" cy="742136"/>
            <a:chOff x="6110725" y="2813819"/>
            <a:chExt cx="2315400" cy="742136"/>
          </a:xfrm>
        </p:grpSpPr>
        <p:sp>
          <p:nvSpPr>
            <p:cNvPr id="510" name="Google Shape;510;p26"/>
            <p:cNvSpPr txBox="1"/>
            <p:nvPr/>
          </p:nvSpPr>
          <p:spPr>
            <a:xfrm flipH="1">
              <a:off x="6110725" y="28138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511" name="Google Shape;511;p26"/>
            <p:cNvSpPr txBox="1"/>
            <p:nvPr/>
          </p:nvSpPr>
          <p:spPr>
            <a:xfrm flipH="1">
              <a:off x="6110725" y="3071455"/>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512" name="Google Shape;512;p26"/>
          <p:cNvGrpSpPr/>
          <p:nvPr/>
        </p:nvGrpSpPr>
        <p:grpSpPr>
          <a:xfrm>
            <a:off x="6220044" y="3811174"/>
            <a:ext cx="2001663" cy="738608"/>
            <a:chOff x="6110725" y="3745144"/>
            <a:chExt cx="2315400" cy="738608"/>
          </a:xfrm>
        </p:grpSpPr>
        <p:sp>
          <p:nvSpPr>
            <p:cNvPr id="513" name="Google Shape;513;p26"/>
            <p:cNvSpPr txBox="1"/>
            <p:nvPr/>
          </p:nvSpPr>
          <p:spPr>
            <a:xfrm flipH="1">
              <a:off x="61107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514" name="Google Shape;514;p26"/>
            <p:cNvSpPr txBox="1"/>
            <p:nvPr/>
          </p:nvSpPr>
          <p:spPr>
            <a:xfrm flipH="1">
              <a:off x="6110725" y="399925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515" name="Google Shape;515;p26"/>
          <p:cNvCxnSpPr>
            <a:stCxn id="498" idx="1"/>
            <a:endCxn id="495" idx="0"/>
          </p:cNvCxnSpPr>
          <p:nvPr/>
        </p:nvCxnSpPr>
        <p:spPr>
          <a:xfrm>
            <a:off x="2923937" y="1979900"/>
            <a:ext cx="1648200" cy="244200"/>
          </a:xfrm>
          <a:prstGeom prst="bentConnector2">
            <a:avLst/>
          </a:prstGeom>
          <a:noFill/>
          <a:ln cap="flat" cmpd="sng" w="19050">
            <a:solidFill>
              <a:schemeClr val="lt2"/>
            </a:solidFill>
            <a:prstDash val="solid"/>
            <a:round/>
            <a:headEnd len="med" w="med" type="oval"/>
            <a:tailEnd len="med" w="med" type="none"/>
          </a:ln>
        </p:spPr>
      </p:cxnSp>
      <p:cxnSp>
        <p:nvCxnSpPr>
          <p:cNvPr id="516" name="Google Shape;516;p26"/>
          <p:cNvCxnSpPr>
            <a:stCxn id="495" idx="0"/>
            <a:endCxn id="507" idx="3"/>
          </p:cNvCxnSpPr>
          <p:nvPr/>
        </p:nvCxnSpPr>
        <p:spPr>
          <a:xfrm rot="-5400000">
            <a:off x="5273850" y="1278050"/>
            <a:ext cx="244200" cy="1647900"/>
          </a:xfrm>
          <a:prstGeom prst="bentConnector2">
            <a:avLst/>
          </a:prstGeom>
          <a:noFill/>
          <a:ln cap="flat" cmpd="sng" w="19050">
            <a:solidFill>
              <a:schemeClr val="lt2"/>
            </a:solidFill>
            <a:prstDash val="solid"/>
            <a:round/>
            <a:headEnd len="med" w="med" type="none"/>
            <a:tailEnd len="med" w="med" type="oval"/>
          </a:ln>
        </p:spPr>
      </p:cxnSp>
      <p:cxnSp>
        <p:nvCxnSpPr>
          <p:cNvPr id="517" name="Google Shape;517;p26"/>
          <p:cNvCxnSpPr>
            <a:stCxn id="504" idx="1"/>
            <a:endCxn id="495" idx="2"/>
          </p:cNvCxnSpPr>
          <p:nvPr/>
        </p:nvCxnSpPr>
        <p:spPr>
          <a:xfrm flipH="1" rot="10800000">
            <a:off x="2923937" y="3794374"/>
            <a:ext cx="1648200" cy="245400"/>
          </a:xfrm>
          <a:prstGeom prst="bentConnector2">
            <a:avLst/>
          </a:prstGeom>
          <a:noFill/>
          <a:ln cap="flat" cmpd="sng" w="19050">
            <a:solidFill>
              <a:schemeClr val="lt2"/>
            </a:solidFill>
            <a:prstDash val="solid"/>
            <a:round/>
            <a:headEnd len="med" w="med" type="oval"/>
            <a:tailEnd len="med" w="med" type="none"/>
          </a:ln>
        </p:spPr>
      </p:cxnSp>
      <p:cxnSp>
        <p:nvCxnSpPr>
          <p:cNvPr id="518" name="Google Shape;518;p26"/>
          <p:cNvCxnSpPr>
            <a:stCxn id="495" idx="2"/>
            <a:endCxn id="513" idx="3"/>
          </p:cNvCxnSpPr>
          <p:nvPr/>
        </p:nvCxnSpPr>
        <p:spPr>
          <a:xfrm flipH="1" rot="-5400000">
            <a:off x="5273250" y="3093201"/>
            <a:ext cx="245400" cy="1647900"/>
          </a:xfrm>
          <a:prstGeom prst="bentConnector2">
            <a:avLst/>
          </a:prstGeom>
          <a:noFill/>
          <a:ln cap="flat" cmpd="sng" w="19050">
            <a:solidFill>
              <a:schemeClr val="lt2"/>
            </a:solidFill>
            <a:prstDash val="solid"/>
            <a:round/>
            <a:headEnd len="med" w="med" type="none"/>
            <a:tailEnd len="med" w="med" type="oval"/>
          </a:ln>
        </p:spPr>
      </p:cxnSp>
      <p:cxnSp>
        <p:nvCxnSpPr>
          <p:cNvPr id="519" name="Google Shape;519;p26"/>
          <p:cNvCxnSpPr>
            <a:stCxn id="501" idx="1"/>
            <a:endCxn id="495" idx="1"/>
          </p:cNvCxnSpPr>
          <p:nvPr/>
        </p:nvCxnSpPr>
        <p:spPr>
          <a:xfrm>
            <a:off x="2923937" y="3007985"/>
            <a:ext cx="287400" cy="12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520" name="Google Shape;520;p26"/>
          <p:cNvCxnSpPr>
            <a:stCxn id="495" idx="3"/>
            <a:endCxn id="510" idx="3"/>
          </p:cNvCxnSpPr>
          <p:nvPr/>
        </p:nvCxnSpPr>
        <p:spPr>
          <a:xfrm>
            <a:off x="5932664" y="3009275"/>
            <a:ext cx="287400" cy="600"/>
          </a:xfrm>
          <a:prstGeom prst="bentConnector3">
            <a:avLst>
              <a:gd fmla="val 49996"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526" name="Google Shape;526;p27"/>
          <p:cNvGrpSpPr/>
          <p:nvPr/>
        </p:nvGrpSpPr>
        <p:grpSpPr>
          <a:xfrm>
            <a:off x="752761" y="1701562"/>
            <a:ext cx="3600054" cy="1917880"/>
            <a:chOff x="233350" y="949250"/>
            <a:chExt cx="7137300" cy="3802300"/>
          </a:xfrm>
        </p:grpSpPr>
        <p:sp>
          <p:nvSpPr>
            <p:cNvPr id="527" name="Google Shape;527;p2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7"/>
          <p:cNvGrpSpPr/>
          <p:nvPr/>
        </p:nvGrpSpPr>
        <p:grpSpPr>
          <a:xfrm>
            <a:off x="903362" y="3861654"/>
            <a:ext cx="1657500" cy="549136"/>
            <a:chOff x="4829399" y="3723029"/>
            <a:chExt cx="1657500" cy="549136"/>
          </a:xfrm>
        </p:grpSpPr>
        <p:sp>
          <p:nvSpPr>
            <p:cNvPr id="579" name="Google Shape;579;p27"/>
            <p:cNvSpPr txBox="1"/>
            <p:nvPr/>
          </p:nvSpPr>
          <p:spPr>
            <a:xfrm>
              <a:off x="4829399" y="3723029"/>
              <a:ext cx="16575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HIGH SPEED</a:t>
              </a:r>
              <a:endParaRPr b="1" sz="2400">
                <a:solidFill>
                  <a:schemeClr val="lt2"/>
                </a:solidFill>
                <a:latin typeface="Rajdhani"/>
                <a:ea typeface="Rajdhani"/>
                <a:cs typeface="Rajdhani"/>
                <a:sym typeface="Rajdhani"/>
              </a:endParaRPr>
            </a:p>
          </p:txBody>
        </p:sp>
        <p:sp>
          <p:nvSpPr>
            <p:cNvPr id="580" name="Google Shape;580;p27"/>
            <p:cNvSpPr txBox="1"/>
            <p:nvPr/>
          </p:nvSpPr>
          <p:spPr>
            <a:xfrm>
              <a:off x="4829399" y="3997965"/>
              <a:ext cx="1657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p:txBody>
        </p:sp>
      </p:grpSp>
      <p:grpSp>
        <p:nvGrpSpPr>
          <p:cNvPr id="581" name="Google Shape;581;p27"/>
          <p:cNvGrpSpPr/>
          <p:nvPr/>
        </p:nvGrpSpPr>
        <p:grpSpPr>
          <a:xfrm>
            <a:off x="2850262" y="3861654"/>
            <a:ext cx="1657500" cy="549136"/>
            <a:chOff x="6776299" y="3723029"/>
            <a:chExt cx="1657500" cy="549136"/>
          </a:xfrm>
        </p:grpSpPr>
        <p:sp>
          <p:nvSpPr>
            <p:cNvPr id="582" name="Google Shape;582;p27"/>
            <p:cNvSpPr txBox="1"/>
            <p:nvPr/>
          </p:nvSpPr>
          <p:spPr>
            <a:xfrm>
              <a:off x="6776299" y="3723029"/>
              <a:ext cx="16575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LOW SPEED</a:t>
              </a:r>
              <a:endParaRPr b="1" sz="2400">
                <a:solidFill>
                  <a:schemeClr val="lt2"/>
                </a:solidFill>
                <a:latin typeface="Rajdhani"/>
                <a:ea typeface="Rajdhani"/>
                <a:cs typeface="Rajdhani"/>
                <a:sym typeface="Rajdhani"/>
              </a:endParaRPr>
            </a:p>
          </p:txBody>
        </p:sp>
        <p:sp>
          <p:nvSpPr>
            <p:cNvPr id="583" name="Google Shape;583;p27"/>
            <p:cNvSpPr txBox="1"/>
            <p:nvPr/>
          </p:nvSpPr>
          <p:spPr>
            <a:xfrm>
              <a:off x="6776299" y="3997965"/>
              <a:ext cx="1657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Saturn has rings</a:t>
              </a:r>
              <a:endParaRPr>
                <a:solidFill>
                  <a:schemeClr val="lt2"/>
                </a:solidFill>
                <a:latin typeface="Fira Sans Condensed"/>
                <a:ea typeface="Fira Sans Condensed"/>
                <a:cs typeface="Fira Sans Condensed"/>
                <a:sym typeface="Fira Sans Condensed"/>
              </a:endParaRPr>
            </a:p>
          </p:txBody>
        </p:sp>
      </p:grpSp>
      <p:grpSp>
        <p:nvGrpSpPr>
          <p:cNvPr id="584" name="Google Shape;584;p27"/>
          <p:cNvGrpSpPr/>
          <p:nvPr/>
        </p:nvGrpSpPr>
        <p:grpSpPr>
          <a:xfrm>
            <a:off x="4823887" y="1895979"/>
            <a:ext cx="3600300" cy="646754"/>
            <a:chOff x="4823888" y="1895979"/>
            <a:chExt cx="3600300" cy="646754"/>
          </a:xfrm>
        </p:grpSpPr>
        <p:sp>
          <p:nvSpPr>
            <p:cNvPr id="585" name="Google Shape;585;p27"/>
            <p:cNvSpPr txBox="1"/>
            <p:nvPr/>
          </p:nvSpPr>
          <p:spPr>
            <a:xfrm>
              <a:off x="4823888" y="1895979"/>
              <a:ext cx="36003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3,190,000</a:t>
              </a:r>
              <a:endParaRPr b="1" sz="3000">
                <a:solidFill>
                  <a:schemeClr val="lt2"/>
                </a:solidFill>
                <a:latin typeface="Rajdhani"/>
                <a:ea typeface="Rajdhani"/>
                <a:cs typeface="Rajdhani"/>
                <a:sym typeface="Rajdhani"/>
              </a:endParaRPr>
            </a:p>
          </p:txBody>
        </p:sp>
        <p:sp>
          <p:nvSpPr>
            <p:cNvPr id="586" name="Google Shape;586;p27"/>
            <p:cNvSpPr txBox="1"/>
            <p:nvPr/>
          </p:nvSpPr>
          <p:spPr>
            <a:xfrm>
              <a:off x="4823888" y="2268532"/>
              <a:ext cx="36003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It’s the fastest internet speed in Mb/s</a:t>
              </a:r>
              <a:endParaRPr>
                <a:solidFill>
                  <a:schemeClr val="lt2"/>
                </a:solidFill>
                <a:latin typeface="Fira Sans Condensed"/>
                <a:ea typeface="Fira Sans Condensed"/>
                <a:cs typeface="Fira Sans Condensed"/>
                <a:sym typeface="Fira Sans Condensed"/>
              </a:endParaRPr>
            </a:p>
          </p:txBody>
        </p:sp>
      </p:grpSp>
      <p:sp>
        <p:nvSpPr>
          <p:cNvPr id="587" name="Google Shape;587;p27"/>
          <p:cNvSpPr/>
          <p:nvPr/>
        </p:nvSpPr>
        <p:spPr>
          <a:xfrm>
            <a:off x="738227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7383625" y="3296311"/>
            <a:ext cx="872700" cy="872700"/>
          </a:xfrm>
          <a:prstGeom prst="blockArc">
            <a:avLst>
              <a:gd fmla="val 16197620" name="adj1"/>
              <a:gd fmla="val 18426921" name="adj2"/>
              <a:gd fmla="val 1148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27"/>
          <p:cNvGrpSpPr/>
          <p:nvPr/>
        </p:nvGrpSpPr>
        <p:grpSpPr>
          <a:xfrm>
            <a:off x="7212475" y="3549811"/>
            <a:ext cx="1215000" cy="943942"/>
            <a:chOff x="7209188" y="3411186"/>
            <a:chExt cx="1215000" cy="943942"/>
          </a:xfrm>
        </p:grpSpPr>
        <p:sp>
          <p:nvSpPr>
            <p:cNvPr id="590" name="Google Shape;590;p27"/>
            <p:cNvSpPr txBox="1"/>
            <p:nvPr/>
          </p:nvSpPr>
          <p:spPr>
            <a:xfrm>
              <a:off x="720918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Others</a:t>
              </a:r>
              <a:endParaRPr>
                <a:solidFill>
                  <a:schemeClr val="lt2"/>
                </a:solidFill>
                <a:latin typeface="Fira Sans Condensed"/>
                <a:ea typeface="Fira Sans Condensed"/>
                <a:cs typeface="Fira Sans Condensed"/>
                <a:sym typeface="Fira Sans Condensed"/>
              </a:endParaRPr>
            </a:p>
          </p:txBody>
        </p:sp>
        <p:sp>
          <p:nvSpPr>
            <p:cNvPr id="591" name="Google Shape;591;p27"/>
            <p:cNvSpPr txBox="1"/>
            <p:nvPr/>
          </p:nvSpPr>
          <p:spPr>
            <a:xfrm>
              <a:off x="743268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592" name="Google Shape;592;p27"/>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STATISTICS</a:t>
            </a:r>
            <a:endParaRPr b="1" sz="2400">
              <a:solidFill>
                <a:schemeClr val="lt2"/>
              </a:solidFill>
              <a:latin typeface="Rajdhani"/>
              <a:ea typeface="Rajdhani"/>
              <a:cs typeface="Rajdhani"/>
              <a:sym typeface="Rajdhani"/>
            </a:endParaRPr>
          </a:p>
        </p:txBody>
      </p:sp>
      <p:sp>
        <p:nvSpPr>
          <p:cNvPr id="593" name="Google Shape;593;p27"/>
          <p:cNvSpPr/>
          <p:nvPr/>
        </p:nvSpPr>
        <p:spPr>
          <a:xfrm>
            <a:off x="716513" y="39486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2663863" y="39486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3824725" y="25541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1256500" y="2222500"/>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1178875" y="2568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1623375" y="3203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1736275" y="2935100"/>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1482250" y="3076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1482250" y="285750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2512375" y="24553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2314800" y="235655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3521325" y="288570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499697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4998325" y="3296311"/>
            <a:ext cx="872700" cy="872700"/>
          </a:xfrm>
          <a:prstGeom prst="blockArc">
            <a:avLst>
              <a:gd fmla="val 16211412" name="adj1"/>
              <a:gd fmla="val 2759191" name="adj2"/>
              <a:gd fmla="val 10645"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27"/>
          <p:cNvGrpSpPr/>
          <p:nvPr/>
        </p:nvGrpSpPr>
        <p:grpSpPr>
          <a:xfrm>
            <a:off x="4827175" y="3549811"/>
            <a:ext cx="1215000" cy="943942"/>
            <a:chOff x="4823888" y="3411186"/>
            <a:chExt cx="1215000" cy="943942"/>
          </a:xfrm>
        </p:grpSpPr>
        <p:sp>
          <p:nvSpPr>
            <p:cNvPr id="608" name="Google Shape;608;p27"/>
            <p:cNvSpPr txBox="1"/>
            <p:nvPr/>
          </p:nvSpPr>
          <p:spPr>
            <a:xfrm>
              <a:off x="482388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Smartphones</a:t>
              </a:r>
              <a:endParaRPr>
                <a:solidFill>
                  <a:schemeClr val="lt2"/>
                </a:solidFill>
                <a:latin typeface="Fira Sans Condensed"/>
                <a:ea typeface="Fira Sans Condensed"/>
                <a:cs typeface="Fira Sans Condensed"/>
                <a:sym typeface="Fira Sans Condensed"/>
              </a:endParaRPr>
            </a:p>
          </p:txBody>
        </p:sp>
        <p:sp>
          <p:nvSpPr>
            <p:cNvPr id="609" name="Google Shape;609;p27"/>
            <p:cNvSpPr txBox="1"/>
            <p:nvPr/>
          </p:nvSpPr>
          <p:spPr>
            <a:xfrm>
              <a:off x="504738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610" name="Google Shape;610;p27"/>
          <p:cNvSpPr/>
          <p:nvPr/>
        </p:nvSpPr>
        <p:spPr>
          <a:xfrm>
            <a:off x="618962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6190975" y="3296311"/>
            <a:ext cx="872700" cy="872700"/>
          </a:xfrm>
          <a:prstGeom prst="blockArc">
            <a:avLst>
              <a:gd fmla="val 16200000" name="adj1"/>
              <a:gd fmla="val 5411355" name="adj2"/>
              <a:gd fmla="val 10105"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27"/>
          <p:cNvGrpSpPr/>
          <p:nvPr/>
        </p:nvGrpSpPr>
        <p:grpSpPr>
          <a:xfrm>
            <a:off x="6019825" y="3549811"/>
            <a:ext cx="1215000" cy="943942"/>
            <a:chOff x="6016538" y="3411186"/>
            <a:chExt cx="1215000" cy="943942"/>
          </a:xfrm>
        </p:grpSpPr>
        <p:sp>
          <p:nvSpPr>
            <p:cNvPr id="613" name="Google Shape;613;p27"/>
            <p:cNvSpPr txBox="1"/>
            <p:nvPr/>
          </p:nvSpPr>
          <p:spPr>
            <a:xfrm>
              <a:off x="601653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Computers</a:t>
              </a:r>
              <a:endParaRPr>
                <a:solidFill>
                  <a:schemeClr val="lt2"/>
                </a:solidFill>
                <a:latin typeface="Fira Sans Condensed"/>
                <a:ea typeface="Fira Sans Condensed"/>
                <a:cs typeface="Fira Sans Condensed"/>
                <a:sym typeface="Fira Sans Condensed"/>
              </a:endParaRPr>
            </a:p>
          </p:txBody>
        </p:sp>
        <p:sp>
          <p:nvSpPr>
            <p:cNvPr id="614" name="Google Shape;614;p27"/>
            <p:cNvSpPr txBox="1"/>
            <p:nvPr/>
          </p:nvSpPr>
          <p:spPr>
            <a:xfrm>
              <a:off x="624003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615" name="Google Shape;615;p27"/>
          <p:cNvSpPr/>
          <p:nvPr/>
        </p:nvSpPr>
        <p:spPr>
          <a:xfrm>
            <a:off x="3930475" y="31508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2264175" y="20629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445500" y="2111682"/>
            <a:ext cx="2255700" cy="2022675"/>
            <a:chOff x="3445500" y="2111682"/>
            <a:chExt cx="2255700" cy="2022675"/>
          </a:xfrm>
        </p:grpSpPr>
        <p:sp>
          <p:nvSpPr>
            <p:cNvPr id="629" name="Google Shape;629;p28"/>
            <p:cNvSpPr txBox="1"/>
            <p:nvPr/>
          </p:nvSpPr>
          <p:spPr>
            <a:xfrm>
              <a:off x="3445500" y="3677157"/>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630" name="Google Shape;630;p28"/>
            <p:cNvSpPr txBox="1"/>
            <p:nvPr/>
          </p:nvSpPr>
          <p:spPr>
            <a:xfrm>
              <a:off x="3445500" y="2111682"/>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631" name="Google Shape;631;p28"/>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STEPS</a:t>
            </a:r>
            <a:endParaRPr b="1" sz="2400">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fmla="val 49987" name="adj1"/>
            </a:avLst>
          </a:prstGeom>
          <a:noFill/>
          <a:ln cap="flat" cmpd="sng" w="19050">
            <a:solidFill>
              <a:schemeClr val="lt2"/>
            </a:solidFill>
            <a:prstDash val="solid"/>
            <a:round/>
            <a:headEnd len="med" w="med" type="oval"/>
            <a:tailEnd len="med" w="med" type="none"/>
          </a:ln>
        </p:spPr>
      </p:cxnSp>
      <p:cxnSp>
        <p:nvCxnSpPr>
          <p:cNvPr id="633" name="Google Shape;633;p28"/>
          <p:cNvCxnSpPr>
            <a:stCxn id="629" idx="3"/>
            <a:endCxn id="626" idx="1"/>
          </p:cNvCxnSpPr>
          <p:nvPr/>
        </p:nvCxnSpPr>
        <p:spPr>
          <a:xfrm flipH="1" rot="10800000">
            <a:off x="5701200" y="2340357"/>
            <a:ext cx="476700" cy="1565400"/>
          </a:xfrm>
          <a:prstGeom prst="bentConnector3">
            <a:avLst>
              <a:gd fmla="val 49987" name="adj1"/>
            </a:avLst>
          </a:prstGeom>
          <a:noFill/>
          <a:ln cap="flat" cmpd="sng" w="19050">
            <a:solidFill>
              <a:schemeClr val="lt2"/>
            </a:solidFill>
            <a:prstDash val="solid"/>
            <a:round/>
            <a:headEnd len="med" w="med" type="none"/>
            <a:tailEnd len="med" w="med" type="oval"/>
          </a:ln>
        </p:spPr>
      </p:cxnSp>
      <p:grpSp>
        <p:nvGrpSpPr>
          <p:cNvPr id="634" name="Google Shape;634;p28"/>
          <p:cNvGrpSpPr/>
          <p:nvPr/>
        </p:nvGrpSpPr>
        <p:grpSpPr>
          <a:xfrm>
            <a:off x="1584712" y="2806947"/>
            <a:ext cx="512726" cy="509719"/>
            <a:chOff x="4667216" y="2915382"/>
            <a:chExt cx="320273" cy="318395"/>
          </a:xfrm>
        </p:grpSpPr>
        <p:sp>
          <p:nvSpPr>
            <p:cNvPr id="635" name="Google Shape;635;p28"/>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8"/>
          <p:cNvGrpSpPr/>
          <p:nvPr/>
        </p:nvGrpSpPr>
        <p:grpSpPr>
          <a:xfrm>
            <a:off x="7129183" y="2821852"/>
            <a:ext cx="512737" cy="479950"/>
            <a:chOff x="6577238" y="2457221"/>
            <a:chExt cx="332019" cy="310788"/>
          </a:xfrm>
        </p:grpSpPr>
        <p:sp>
          <p:nvSpPr>
            <p:cNvPr id="640" name="Google Shape;640;p28"/>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8"/>
          <p:cNvGrpSpPr/>
          <p:nvPr/>
        </p:nvGrpSpPr>
        <p:grpSpPr>
          <a:xfrm>
            <a:off x="4316980" y="2902594"/>
            <a:ext cx="512740" cy="477072"/>
            <a:chOff x="6099375" y="2456075"/>
            <a:chExt cx="337684" cy="314194"/>
          </a:xfrm>
        </p:grpSpPr>
        <p:sp>
          <p:nvSpPr>
            <p:cNvPr id="647" name="Google Shape;647;p28"/>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654" name="Google Shape;654;p29"/>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PHASES</a:t>
            </a:r>
            <a:endParaRPr b="1" sz="2400">
              <a:solidFill>
                <a:schemeClr val="lt2"/>
              </a:solidFill>
              <a:latin typeface="Rajdhani"/>
              <a:ea typeface="Rajdhani"/>
              <a:cs typeface="Rajdhani"/>
              <a:sym typeface="Rajdhani"/>
            </a:endParaRPr>
          </a:p>
        </p:txBody>
      </p:sp>
      <p:sp>
        <p:nvSpPr>
          <p:cNvPr id="655" name="Google Shape;655;p29"/>
          <p:cNvSpPr/>
          <p:nvPr/>
        </p:nvSpPr>
        <p:spPr>
          <a:xfrm>
            <a:off x="1612131" y="2877445"/>
            <a:ext cx="354363" cy="324093"/>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29"/>
          <p:cNvGrpSpPr/>
          <p:nvPr/>
        </p:nvGrpSpPr>
        <p:grpSpPr>
          <a:xfrm>
            <a:off x="1663091" y="1914509"/>
            <a:ext cx="252444" cy="351722"/>
            <a:chOff x="1394741" y="1512061"/>
            <a:chExt cx="252444" cy="351722"/>
          </a:xfrm>
        </p:grpSpPr>
        <p:sp>
          <p:nvSpPr>
            <p:cNvPr id="657" name="Google Shape;657;p29"/>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9"/>
          <p:cNvGrpSpPr/>
          <p:nvPr/>
        </p:nvGrpSpPr>
        <p:grpSpPr>
          <a:xfrm>
            <a:off x="1609473" y="3812753"/>
            <a:ext cx="359679" cy="321833"/>
            <a:chOff x="4670239" y="1541599"/>
            <a:chExt cx="359679" cy="321833"/>
          </a:xfrm>
        </p:grpSpPr>
        <p:sp>
          <p:nvSpPr>
            <p:cNvPr id="675" name="Google Shape;675;p29"/>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9"/>
          <p:cNvGrpSpPr/>
          <p:nvPr/>
        </p:nvGrpSpPr>
        <p:grpSpPr>
          <a:xfrm>
            <a:off x="2137076" y="1733670"/>
            <a:ext cx="5397462" cy="713400"/>
            <a:chOff x="2137076" y="1651470"/>
            <a:chExt cx="5397462" cy="713400"/>
          </a:xfrm>
        </p:grpSpPr>
        <p:sp>
          <p:nvSpPr>
            <p:cNvPr id="681" name="Google Shape;681;p29"/>
            <p:cNvSpPr/>
            <p:nvPr/>
          </p:nvSpPr>
          <p:spPr>
            <a:xfrm>
              <a:off x="2137076" y="165147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682" name="Google Shape;682;p29"/>
            <p:cNvSpPr txBox="1"/>
            <p:nvPr/>
          </p:nvSpPr>
          <p:spPr>
            <a:xfrm>
              <a:off x="4662557" y="176592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6821138" y="165147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grpSp>
        <p:nvGrpSpPr>
          <p:cNvPr id="684" name="Google Shape;684;p29"/>
          <p:cNvGrpSpPr/>
          <p:nvPr/>
        </p:nvGrpSpPr>
        <p:grpSpPr>
          <a:xfrm>
            <a:off x="2137076" y="2675320"/>
            <a:ext cx="5397462" cy="713400"/>
            <a:chOff x="2137076" y="2593120"/>
            <a:chExt cx="5397462" cy="713400"/>
          </a:xfrm>
        </p:grpSpPr>
        <p:sp>
          <p:nvSpPr>
            <p:cNvPr id="685" name="Google Shape;685;p29"/>
            <p:cNvSpPr/>
            <p:nvPr/>
          </p:nvSpPr>
          <p:spPr>
            <a:xfrm>
              <a:off x="2137076" y="259312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686" name="Google Shape;686;p29"/>
            <p:cNvSpPr txBox="1"/>
            <p:nvPr/>
          </p:nvSpPr>
          <p:spPr>
            <a:xfrm>
              <a:off x="4662557" y="270757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6821138" y="259312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grpSp>
        <p:nvGrpSpPr>
          <p:cNvPr id="688" name="Google Shape;688;p29"/>
          <p:cNvGrpSpPr/>
          <p:nvPr/>
        </p:nvGrpSpPr>
        <p:grpSpPr>
          <a:xfrm>
            <a:off x="2137076" y="3616970"/>
            <a:ext cx="5397462" cy="713400"/>
            <a:chOff x="2137076" y="3534770"/>
            <a:chExt cx="5397462" cy="713400"/>
          </a:xfrm>
        </p:grpSpPr>
        <p:sp>
          <p:nvSpPr>
            <p:cNvPr id="689" name="Google Shape;689;p29"/>
            <p:cNvSpPr/>
            <p:nvPr/>
          </p:nvSpPr>
          <p:spPr>
            <a:xfrm>
              <a:off x="2137076" y="353477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690" name="Google Shape;690;p29"/>
            <p:cNvSpPr txBox="1"/>
            <p:nvPr/>
          </p:nvSpPr>
          <p:spPr>
            <a:xfrm>
              <a:off x="4662557" y="364922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6821138" y="353477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697" name="Google Shape;697;p30"/>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SERVICES</a:t>
            </a:r>
            <a:endParaRPr b="1" sz="2400">
              <a:solidFill>
                <a:schemeClr val="lt2"/>
              </a:solidFill>
              <a:latin typeface="Rajdhani"/>
              <a:ea typeface="Rajdhani"/>
              <a:cs typeface="Rajdhani"/>
              <a:sym typeface="Rajdhani"/>
            </a:endParaRPr>
          </a:p>
        </p:txBody>
      </p:sp>
      <p:sp>
        <p:nvSpPr>
          <p:cNvPr id="698" name="Google Shape;698;p30"/>
          <p:cNvSpPr/>
          <p:nvPr/>
        </p:nvSpPr>
        <p:spPr>
          <a:xfrm>
            <a:off x="4501450" y="1869499"/>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4501450" y="2939715"/>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4501450" y="2404607"/>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4501450" y="3474823"/>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4501450" y="4009931"/>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30"/>
          <p:cNvCxnSpPr>
            <a:stCxn id="698" idx="4"/>
            <a:endCxn id="700" idx="0"/>
          </p:cNvCxnSpPr>
          <p:nvPr/>
        </p:nvCxnSpPr>
        <p:spPr>
          <a:xfrm>
            <a:off x="4579000" y="2024599"/>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4" name="Google Shape;704;p30"/>
          <p:cNvCxnSpPr>
            <a:stCxn id="700" idx="4"/>
            <a:endCxn id="699" idx="0"/>
          </p:cNvCxnSpPr>
          <p:nvPr/>
        </p:nvCxnSpPr>
        <p:spPr>
          <a:xfrm>
            <a:off x="4579000" y="2559707"/>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5" name="Google Shape;705;p30"/>
          <p:cNvCxnSpPr>
            <a:stCxn id="699" idx="4"/>
            <a:endCxn id="701" idx="0"/>
          </p:cNvCxnSpPr>
          <p:nvPr/>
        </p:nvCxnSpPr>
        <p:spPr>
          <a:xfrm>
            <a:off x="4579000" y="3094815"/>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6" name="Google Shape;706;p30"/>
          <p:cNvCxnSpPr>
            <a:stCxn id="701" idx="4"/>
            <a:endCxn id="702" idx="0"/>
          </p:cNvCxnSpPr>
          <p:nvPr/>
        </p:nvCxnSpPr>
        <p:spPr>
          <a:xfrm>
            <a:off x="4579000" y="3629923"/>
            <a:ext cx="0" cy="380100"/>
          </a:xfrm>
          <a:prstGeom prst="straightConnector1">
            <a:avLst/>
          </a:prstGeom>
          <a:noFill/>
          <a:ln cap="flat" cmpd="sng" w="19050">
            <a:solidFill>
              <a:schemeClr val="lt2"/>
            </a:solidFill>
            <a:prstDash val="solid"/>
            <a:round/>
            <a:headEnd len="med" w="med" type="none"/>
            <a:tailEnd len="med" w="med" type="none"/>
          </a:ln>
        </p:spPr>
      </p:cxnSp>
      <p:grpSp>
        <p:nvGrpSpPr>
          <p:cNvPr id="707" name="Google Shape;707;p30"/>
          <p:cNvGrpSpPr/>
          <p:nvPr/>
        </p:nvGrpSpPr>
        <p:grpSpPr>
          <a:xfrm>
            <a:off x="720250" y="1718449"/>
            <a:ext cx="3384805" cy="739541"/>
            <a:chOff x="720250" y="1718449"/>
            <a:chExt cx="3384805" cy="739541"/>
          </a:xfrm>
        </p:grpSpPr>
        <p:grpSp>
          <p:nvGrpSpPr>
            <p:cNvPr id="708" name="Google Shape;708;p30"/>
            <p:cNvGrpSpPr/>
            <p:nvPr/>
          </p:nvGrpSpPr>
          <p:grpSpPr>
            <a:xfrm>
              <a:off x="720250" y="1718449"/>
              <a:ext cx="2210100" cy="739541"/>
              <a:chOff x="720250" y="1718449"/>
              <a:chExt cx="2210100" cy="739541"/>
            </a:xfrm>
          </p:grpSpPr>
          <p:sp>
            <p:nvSpPr>
              <p:cNvPr id="709" name="Google Shape;709;p30"/>
              <p:cNvSpPr txBox="1"/>
              <p:nvPr/>
            </p:nvSpPr>
            <p:spPr>
              <a:xfrm>
                <a:off x="720250" y="1973490"/>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710" name="Google Shape;710;p30"/>
              <p:cNvSpPr txBox="1"/>
              <p:nvPr/>
            </p:nvSpPr>
            <p:spPr>
              <a:xfrm>
                <a:off x="720250" y="1718449"/>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sp>
          <p:nvSpPr>
            <p:cNvPr id="711" name="Google Shape;711;p30"/>
            <p:cNvSpPr txBox="1"/>
            <p:nvPr/>
          </p:nvSpPr>
          <p:spPr>
            <a:xfrm>
              <a:off x="3373655" y="1718449"/>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grpSp>
        <p:nvGrpSpPr>
          <p:cNvPr id="712" name="Google Shape;712;p30"/>
          <p:cNvGrpSpPr/>
          <p:nvPr/>
        </p:nvGrpSpPr>
        <p:grpSpPr>
          <a:xfrm>
            <a:off x="5052880" y="2254552"/>
            <a:ext cx="3384870" cy="738253"/>
            <a:chOff x="5052880" y="2254552"/>
            <a:chExt cx="3384870" cy="738253"/>
          </a:xfrm>
        </p:grpSpPr>
        <p:grpSp>
          <p:nvGrpSpPr>
            <p:cNvPr id="713" name="Google Shape;713;p30"/>
            <p:cNvGrpSpPr/>
            <p:nvPr/>
          </p:nvGrpSpPr>
          <p:grpSpPr>
            <a:xfrm>
              <a:off x="6227650" y="2254552"/>
              <a:ext cx="2210100" cy="738253"/>
              <a:chOff x="6227650" y="2254552"/>
              <a:chExt cx="2210100" cy="738253"/>
            </a:xfrm>
          </p:grpSpPr>
          <p:sp>
            <p:nvSpPr>
              <p:cNvPr id="714" name="Google Shape;714;p30"/>
              <p:cNvSpPr txBox="1"/>
              <p:nvPr/>
            </p:nvSpPr>
            <p:spPr>
              <a:xfrm>
                <a:off x="6227650" y="2254552"/>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715" name="Google Shape;715;p30"/>
              <p:cNvSpPr txBox="1"/>
              <p:nvPr/>
            </p:nvSpPr>
            <p:spPr>
              <a:xfrm>
                <a:off x="6227650" y="2508304"/>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716" name="Google Shape;716;p30"/>
            <p:cNvSpPr txBox="1"/>
            <p:nvPr/>
          </p:nvSpPr>
          <p:spPr>
            <a:xfrm>
              <a:off x="5052880" y="2254552"/>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grpSp>
        <p:nvGrpSpPr>
          <p:cNvPr id="717" name="Google Shape;717;p30"/>
          <p:cNvGrpSpPr/>
          <p:nvPr/>
        </p:nvGrpSpPr>
        <p:grpSpPr>
          <a:xfrm>
            <a:off x="720250" y="2786365"/>
            <a:ext cx="3384805" cy="741254"/>
            <a:chOff x="720250" y="2786365"/>
            <a:chExt cx="3384805" cy="741254"/>
          </a:xfrm>
        </p:grpSpPr>
        <p:grpSp>
          <p:nvGrpSpPr>
            <p:cNvPr id="718" name="Google Shape;718;p30"/>
            <p:cNvGrpSpPr/>
            <p:nvPr/>
          </p:nvGrpSpPr>
          <p:grpSpPr>
            <a:xfrm>
              <a:off x="720250" y="2786365"/>
              <a:ext cx="2210100" cy="741254"/>
              <a:chOff x="720250" y="2786365"/>
              <a:chExt cx="2210100" cy="741254"/>
            </a:xfrm>
          </p:grpSpPr>
          <p:sp>
            <p:nvSpPr>
              <p:cNvPr id="719" name="Google Shape;719;p30"/>
              <p:cNvSpPr txBox="1"/>
              <p:nvPr/>
            </p:nvSpPr>
            <p:spPr>
              <a:xfrm>
                <a:off x="720250" y="278636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720" name="Google Shape;720;p30"/>
              <p:cNvSpPr txBox="1"/>
              <p:nvPr/>
            </p:nvSpPr>
            <p:spPr>
              <a:xfrm>
                <a:off x="720250" y="3043119"/>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721" name="Google Shape;721;p30"/>
            <p:cNvSpPr txBox="1"/>
            <p:nvPr/>
          </p:nvSpPr>
          <p:spPr>
            <a:xfrm>
              <a:off x="3373655" y="2786365"/>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grpSp>
        <p:nvGrpSpPr>
          <p:cNvPr id="722" name="Google Shape;722;p30"/>
          <p:cNvGrpSpPr/>
          <p:nvPr/>
        </p:nvGrpSpPr>
        <p:grpSpPr>
          <a:xfrm>
            <a:off x="5052880" y="3324230"/>
            <a:ext cx="3384870" cy="738203"/>
            <a:chOff x="5052880" y="3324230"/>
            <a:chExt cx="3384870" cy="738203"/>
          </a:xfrm>
        </p:grpSpPr>
        <p:grpSp>
          <p:nvGrpSpPr>
            <p:cNvPr id="723" name="Google Shape;723;p30"/>
            <p:cNvGrpSpPr/>
            <p:nvPr/>
          </p:nvGrpSpPr>
          <p:grpSpPr>
            <a:xfrm>
              <a:off x="6227650" y="3324230"/>
              <a:ext cx="2210100" cy="738203"/>
              <a:chOff x="6227650" y="3324230"/>
              <a:chExt cx="2210100" cy="738203"/>
            </a:xfrm>
          </p:grpSpPr>
          <p:sp>
            <p:nvSpPr>
              <p:cNvPr id="724" name="Google Shape;724;p30"/>
              <p:cNvSpPr txBox="1"/>
              <p:nvPr/>
            </p:nvSpPr>
            <p:spPr>
              <a:xfrm>
                <a:off x="6227650" y="3324230"/>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725" name="Google Shape;725;p30"/>
              <p:cNvSpPr txBox="1"/>
              <p:nvPr/>
            </p:nvSpPr>
            <p:spPr>
              <a:xfrm>
                <a:off x="6227650" y="3577933"/>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sp>
          <p:nvSpPr>
            <p:cNvPr id="726" name="Google Shape;726;p30"/>
            <p:cNvSpPr txBox="1"/>
            <p:nvPr/>
          </p:nvSpPr>
          <p:spPr>
            <a:xfrm>
              <a:off x="5052880" y="3324230"/>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04</a:t>
              </a:r>
              <a:endParaRPr b="1" sz="2400">
                <a:solidFill>
                  <a:schemeClr val="lt2"/>
                </a:solidFill>
                <a:latin typeface="Rajdhani"/>
                <a:ea typeface="Rajdhani"/>
                <a:cs typeface="Rajdhani"/>
                <a:sym typeface="Rajdhani"/>
              </a:endParaRPr>
            </a:p>
          </p:txBody>
        </p:sp>
      </p:grpSp>
      <p:grpSp>
        <p:nvGrpSpPr>
          <p:cNvPr id="727" name="Google Shape;727;p30"/>
          <p:cNvGrpSpPr/>
          <p:nvPr/>
        </p:nvGrpSpPr>
        <p:grpSpPr>
          <a:xfrm>
            <a:off x="720250" y="3858881"/>
            <a:ext cx="3384805" cy="738366"/>
            <a:chOff x="720250" y="3858881"/>
            <a:chExt cx="3384805" cy="738366"/>
          </a:xfrm>
        </p:grpSpPr>
        <p:grpSp>
          <p:nvGrpSpPr>
            <p:cNvPr id="728" name="Google Shape;728;p30"/>
            <p:cNvGrpSpPr/>
            <p:nvPr/>
          </p:nvGrpSpPr>
          <p:grpSpPr>
            <a:xfrm>
              <a:off x="720250" y="3858881"/>
              <a:ext cx="2210100" cy="738366"/>
              <a:chOff x="720250" y="3858881"/>
              <a:chExt cx="2210100" cy="738366"/>
            </a:xfrm>
          </p:grpSpPr>
          <p:sp>
            <p:nvSpPr>
              <p:cNvPr id="729" name="Google Shape;729;p30"/>
              <p:cNvSpPr txBox="1"/>
              <p:nvPr/>
            </p:nvSpPr>
            <p:spPr>
              <a:xfrm>
                <a:off x="720250" y="3858881"/>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730" name="Google Shape;730;p30"/>
              <p:cNvSpPr txBox="1"/>
              <p:nvPr/>
            </p:nvSpPr>
            <p:spPr>
              <a:xfrm>
                <a:off x="720250" y="4112747"/>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731" name="Google Shape;731;p30"/>
            <p:cNvSpPr txBox="1"/>
            <p:nvPr/>
          </p:nvSpPr>
          <p:spPr>
            <a:xfrm>
              <a:off x="3373655" y="3858881"/>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05</a:t>
              </a:r>
              <a:endParaRPr b="1" sz="2400">
                <a:solidFill>
                  <a:schemeClr val="lt2"/>
                </a:solidFill>
                <a:latin typeface="Rajdhani"/>
                <a:ea typeface="Rajdhani"/>
                <a:cs typeface="Rajdhani"/>
                <a:sym typeface="Rajdhani"/>
              </a:endParaRPr>
            </a:p>
          </p:txBody>
        </p:sp>
      </p:grpSp>
      <p:cxnSp>
        <p:nvCxnSpPr>
          <p:cNvPr id="732" name="Google Shape;732;p30"/>
          <p:cNvCxnSpPr>
            <a:stCxn id="711" idx="3"/>
            <a:endCxn id="698" idx="2"/>
          </p:cNvCxnSpPr>
          <p:nvPr/>
        </p:nvCxnSpPr>
        <p:spPr>
          <a:xfrm>
            <a:off x="4105055" y="1947049"/>
            <a:ext cx="396300" cy="0"/>
          </a:xfrm>
          <a:prstGeom prst="straightConnector1">
            <a:avLst/>
          </a:prstGeom>
          <a:noFill/>
          <a:ln cap="flat" cmpd="sng" w="19050">
            <a:solidFill>
              <a:schemeClr val="lt2"/>
            </a:solidFill>
            <a:prstDash val="solid"/>
            <a:round/>
            <a:headEnd len="med" w="med" type="none"/>
            <a:tailEnd len="med" w="med" type="none"/>
          </a:ln>
        </p:spPr>
      </p:cxnSp>
      <p:cxnSp>
        <p:nvCxnSpPr>
          <p:cNvPr id="733" name="Google Shape;733;p30"/>
          <p:cNvCxnSpPr>
            <a:stCxn id="700" idx="6"/>
            <a:endCxn id="716" idx="1"/>
          </p:cNvCxnSpPr>
          <p:nvPr/>
        </p:nvCxnSpPr>
        <p:spPr>
          <a:xfrm>
            <a:off x="4656550" y="2482157"/>
            <a:ext cx="396300" cy="900"/>
          </a:xfrm>
          <a:prstGeom prst="straightConnector1">
            <a:avLst/>
          </a:prstGeom>
          <a:noFill/>
          <a:ln cap="flat" cmpd="sng" w="19050">
            <a:solidFill>
              <a:schemeClr val="lt2"/>
            </a:solidFill>
            <a:prstDash val="solid"/>
            <a:round/>
            <a:headEnd len="med" w="med" type="none"/>
            <a:tailEnd len="med" w="med" type="none"/>
          </a:ln>
        </p:spPr>
      </p:cxnSp>
      <p:cxnSp>
        <p:nvCxnSpPr>
          <p:cNvPr id="734" name="Google Shape;734;p30"/>
          <p:cNvCxnSpPr>
            <a:stCxn id="699" idx="2"/>
            <a:endCxn id="721" idx="3"/>
          </p:cNvCxnSpPr>
          <p:nvPr/>
        </p:nvCxnSpPr>
        <p:spPr>
          <a:xfrm rot="10800000">
            <a:off x="4105150" y="3014865"/>
            <a:ext cx="396300" cy="2400"/>
          </a:xfrm>
          <a:prstGeom prst="straightConnector1">
            <a:avLst/>
          </a:prstGeom>
          <a:noFill/>
          <a:ln cap="flat" cmpd="sng" w="19050">
            <a:solidFill>
              <a:schemeClr val="lt2"/>
            </a:solidFill>
            <a:prstDash val="solid"/>
            <a:round/>
            <a:headEnd len="med" w="med" type="none"/>
            <a:tailEnd len="med" w="med" type="none"/>
          </a:ln>
        </p:spPr>
      </p:cxnSp>
      <p:cxnSp>
        <p:nvCxnSpPr>
          <p:cNvPr id="735" name="Google Shape;735;p30"/>
          <p:cNvCxnSpPr>
            <a:stCxn id="701" idx="6"/>
            <a:endCxn id="726" idx="1"/>
          </p:cNvCxnSpPr>
          <p:nvPr/>
        </p:nvCxnSpPr>
        <p:spPr>
          <a:xfrm>
            <a:off x="4656550" y="3552373"/>
            <a:ext cx="396300" cy="600"/>
          </a:xfrm>
          <a:prstGeom prst="straightConnector1">
            <a:avLst/>
          </a:prstGeom>
          <a:noFill/>
          <a:ln cap="flat" cmpd="sng" w="19050">
            <a:solidFill>
              <a:schemeClr val="lt2"/>
            </a:solidFill>
            <a:prstDash val="solid"/>
            <a:round/>
            <a:headEnd len="med" w="med" type="none"/>
            <a:tailEnd len="med" w="med" type="none"/>
          </a:ln>
        </p:spPr>
      </p:cxnSp>
      <p:cxnSp>
        <p:nvCxnSpPr>
          <p:cNvPr id="736" name="Google Shape;736;p30"/>
          <p:cNvCxnSpPr>
            <a:stCxn id="702" idx="2"/>
            <a:endCxn id="731" idx="3"/>
          </p:cNvCxnSpPr>
          <p:nvPr/>
        </p:nvCxnSpPr>
        <p:spPr>
          <a:xfrm rot="10800000">
            <a:off x="4105150" y="4087481"/>
            <a:ext cx="396300" cy="0"/>
          </a:xfrm>
          <a:prstGeom prst="straightConnector1">
            <a:avLst/>
          </a:prstGeom>
          <a:noFill/>
          <a:ln cap="flat" cmpd="sng" w="19050">
            <a:solidFill>
              <a:schemeClr val="lt2"/>
            </a:solidFill>
            <a:prstDash val="solid"/>
            <a:round/>
            <a:headEnd len="med" w="med" type="none"/>
            <a:tailEnd len="med" w="med" type="none"/>
          </a:ln>
        </p:spPr>
      </p:cxnSp>
      <p:cxnSp>
        <p:nvCxnSpPr>
          <p:cNvPr id="737" name="Google Shape;737;p30"/>
          <p:cNvCxnSpPr>
            <a:stCxn id="711" idx="1"/>
            <a:endCxn id="710" idx="3"/>
          </p:cNvCxnSpPr>
          <p:nvPr/>
        </p:nvCxnSpPr>
        <p:spPr>
          <a:xfrm rot="10800000">
            <a:off x="2930255" y="1947049"/>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38" name="Google Shape;738;p30"/>
          <p:cNvCxnSpPr>
            <a:stCxn id="721" idx="1"/>
            <a:endCxn id="719" idx="3"/>
          </p:cNvCxnSpPr>
          <p:nvPr/>
        </p:nvCxnSpPr>
        <p:spPr>
          <a:xfrm rot="10800000">
            <a:off x="2930255" y="3014965"/>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39" name="Google Shape;739;p30"/>
          <p:cNvCxnSpPr>
            <a:stCxn id="731" idx="1"/>
            <a:endCxn id="729" idx="3"/>
          </p:cNvCxnSpPr>
          <p:nvPr/>
        </p:nvCxnSpPr>
        <p:spPr>
          <a:xfrm rot="10800000">
            <a:off x="2930255" y="4087481"/>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40" name="Google Shape;740;p30"/>
          <p:cNvCxnSpPr>
            <a:stCxn id="716" idx="3"/>
            <a:endCxn id="714" idx="1"/>
          </p:cNvCxnSpPr>
          <p:nvPr/>
        </p:nvCxnSpPr>
        <p:spPr>
          <a:xfrm>
            <a:off x="5784280" y="2483152"/>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41" name="Google Shape;741;p30"/>
          <p:cNvCxnSpPr>
            <a:stCxn id="726" idx="3"/>
            <a:endCxn id="724" idx="1"/>
          </p:cNvCxnSpPr>
          <p:nvPr/>
        </p:nvCxnSpPr>
        <p:spPr>
          <a:xfrm>
            <a:off x="5784280" y="3552830"/>
            <a:ext cx="443400" cy="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747" name="Google Shape;747;p31"/>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LAST TECHNOLOGIES</a:t>
            </a:r>
            <a:endParaRPr b="1" sz="2400">
              <a:solidFill>
                <a:schemeClr val="lt2"/>
              </a:solidFill>
              <a:latin typeface="Rajdhani"/>
              <a:ea typeface="Rajdhani"/>
              <a:cs typeface="Rajdhani"/>
              <a:sym typeface="Rajdhani"/>
            </a:endParaRPr>
          </a:p>
        </p:txBody>
      </p:sp>
      <p:grpSp>
        <p:nvGrpSpPr>
          <p:cNvPr id="748" name="Google Shape;748;p31"/>
          <p:cNvGrpSpPr/>
          <p:nvPr/>
        </p:nvGrpSpPr>
        <p:grpSpPr>
          <a:xfrm>
            <a:off x="762412" y="2644812"/>
            <a:ext cx="2277000" cy="1564207"/>
            <a:chOff x="762412" y="2644812"/>
            <a:chExt cx="2277000" cy="1564207"/>
          </a:xfrm>
        </p:grpSpPr>
        <p:sp>
          <p:nvSpPr>
            <p:cNvPr id="749" name="Google Shape;749;p31"/>
            <p:cNvSpPr txBox="1"/>
            <p:nvPr/>
          </p:nvSpPr>
          <p:spPr>
            <a:xfrm>
              <a:off x="762412" y="2644812"/>
              <a:ext cx="2277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AI</a:t>
              </a:r>
              <a:endParaRPr b="1" sz="2400">
                <a:solidFill>
                  <a:schemeClr val="lt2"/>
                </a:solidFill>
                <a:latin typeface="Rajdhani"/>
                <a:ea typeface="Rajdhani"/>
                <a:cs typeface="Rajdhani"/>
                <a:sym typeface="Rajdhani"/>
              </a:endParaRPr>
            </a:p>
          </p:txBody>
        </p:sp>
        <p:sp>
          <p:nvSpPr>
            <p:cNvPr id="750" name="Google Shape;750;p31"/>
            <p:cNvSpPr txBox="1"/>
            <p:nvPr/>
          </p:nvSpPr>
          <p:spPr>
            <a:xfrm>
              <a:off x="762413" y="2907319"/>
              <a:ext cx="2277000" cy="13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 It's the fourth-brightest object in the night sky</a:t>
              </a:r>
              <a:endParaRPr>
                <a:solidFill>
                  <a:schemeClr val="lt2"/>
                </a:solidFill>
                <a:latin typeface="Fira Sans Condensed"/>
                <a:ea typeface="Fira Sans Condensed"/>
                <a:cs typeface="Fira Sans Condensed"/>
                <a:sym typeface="Fira Sans Condensed"/>
              </a:endParaRPr>
            </a:p>
          </p:txBody>
        </p:sp>
      </p:grpSp>
      <p:grpSp>
        <p:nvGrpSpPr>
          <p:cNvPr id="751" name="Google Shape;751;p31"/>
          <p:cNvGrpSpPr/>
          <p:nvPr/>
        </p:nvGrpSpPr>
        <p:grpSpPr>
          <a:xfrm>
            <a:off x="1716542" y="2243219"/>
            <a:ext cx="347435" cy="345534"/>
            <a:chOff x="3527780" y="2885263"/>
            <a:chExt cx="347435" cy="345534"/>
          </a:xfrm>
        </p:grpSpPr>
        <p:sp>
          <p:nvSpPr>
            <p:cNvPr id="752" name="Google Shape;752;p31"/>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1"/>
          <p:cNvGrpSpPr/>
          <p:nvPr/>
        </p:nvGrpSpPr>
        <p:grpSpPr>
          <a:xfrm>
            <a:off x="3484968" y="1941467"/>
            <a:ext cx="2272500" cy="738596"/>
            <a:chOff x="3484968" y="1941455"/>
            <a:chExt cx="2272500" cy="738596"/>
          </a:xfrm>
        </p:grpSpPr>
        <p:sp>
          <p:nvSpPr>
            <p:cNvPr id="776" name="Google Shape;776;p31"/>
            <p:cNvSpPr txBox="1"/>
            <p:nvPr/>
          </p:nvSpPr>
          <p:spPr>
            <a:xfrm flipH="1">
              <a:off x="3484968" y="1941455"/>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777" name="Google Shape;777;p31"/>
            <p:cNvSpPr txBox="1"/>
            <p:nvPr/>
          </p:nvSpPr>
          <p:spPr>
            <a:xfrm flipH="1">
              <a:off x="3484968" y="2195550"/>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8" name="Google Shape;778;p31"/>
          <p:cNvGrpSpPr/>
          <p:nvPr/>
        </p:nvGrpSpPr>
        <p:grpSpPr>
          <a:xfrm>
            <a:off x="3484968" y="3345517"/>
            <a:ext cx="2272500" cy="738608"/>
            <a:chOff x="3484968" y="3345517"/>
            <a:chExt cx="2272500" cy="738608"/>
          </a:xfrm>
        </p:grpSpPr>
        <p:sp>
          <p:nvSpPr>
            <p:cNvPr id="779" name="Google Shape;779;p31"/>
            <p:cNvSpPr txBox="1"/>
            <p:nvPr/>
          </p:nvSpPr>
          <p:spPr>
            <a:xfrm flipH="1">
              <a:off x="3484968" y="3345517"/>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780" name="Google Shape;780;p31"/>
            <p:cNvSpPr txBox="1"/>
            <p:nvPr/>
          </p:nvSpPr>
          <p:spPr>
            <a:xfrm flipH="1">
              <a:off x="3484968" y="3599625"/>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781" name="Google Shape;781;p31"/>
          <p:cNvGrpSpPr/>
          <p:nvPr/>
        </p:nvGrpSpPr>
        <p:grpSpPr>
          <a:xfrm>
            <a:off x="6109093" y="1941455"/>
            <a:ext cx="2272500" cy="738608"/>
            <a:chOff x="6109093" y="1941455"/>
            <a:chExt cx="2272500" cy="738608"/>
          </a:xfrm>
        </p:grpSpPr>
        <p:sp>
          <p:nvSpPr>
            <p:cNvPr id="782" name="Google Shape;782;p31"/>
            <p:cNvSpPr txBox="1"/>
            <p:nvPr/>
          </p:nvSpPr>
          <p:spPr>
            <a:xfrm flipH="1">
              <a:off x="6109093" y="1941455"/>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783" name="Google Shape;783;p31"/>
            <p:cNvSpPr txBox="1"/>
            <p:nvPr/>
          </p:nvSpPr>
          <p:spPr>
            <a:xfrm flipH="1">
              <a:off x="6109093" y="2195563"/>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784" name="Google Shape;784;p31"/>
          <p:cNvGrpSpPr/>
          <p:nvPr/>
        </p:nvGrpSpPr>
        <p:grpSpPr>
          <a:xfrm>
            <a:off x="6109093" y="3345517"/>
            <a:ext cx="2272500" cy="738608"/>
            <a:chOff x="6109093" y="3345517"/>
            <a:chExt cx="2272500" cy="738608"/>
          </a:xfrm>
        </p:grpSpPr>
        <p:sp>
          <p:nvSpPr>
            <p:cNvPr id="785" name="Google Shape;785;p31"/>
            <p:cNvSpPr txBox="1"/>
            <p:nvPr/>
          </p:nvSpPr>
          <p:spPr>
            <a:xfrm flipH="1">
              <a:off x="6109093" y="3345517"/>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786" name="Google Shape;786;p31"/>
            <p:cNvSpPr txBox="1"/>
            <p:nvPr/>
          </p:nvSpPr>
          <p:spPr>
            <a:xfrm flipH="1">
              <a:off x="6109093" y="3599625"/>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cxnSp>
        <p:nvCxnSpPr>
          <p:cNvPr id="787" name="Google Shape;787;p31"/>
          <p:cNvCxnSpPr>
            <a:stCxn id="749" idx="3"/>
            <a:endCxn id="776" idx="3"/>
          </p:cNvCxnSpPr>
          <p:nvPr/>
        </p:nvCxnSpPr>
        <p:spPr>
          <a:xfrm flipH="1" rot="10800000">
            <a:off x="3039412" y="2170212"/>
            <a:ext cx="445500" cy="703200"/>
          </a:xfrm>
          <a:prstGeom prst="bentConnector3">
            <a:avLst>
              <a:gd fmla="val 50006" name="adj1"/>
            </a:avLst>
          </a:prstGeom>
          <a:noFill/>
          <a:ln cap="flat" cmpd="sng" w="19050">
            <a:solidFill>
              <a:schemeClr val="lt2"/>
            </a:solidFill>
            <a:prstDash val="solid"/>
            <a:round/>
            <a:headEnd len="med" w="med" type="none"/>
            <a:tailEnd len="med" w="med" type="oval"/>
          </a:ln>
        </p:spPr>
      </p:cxnSp>
      <p:cxnSp>
        <p:nvCxnSpPr>
          <p:cNvPr id="788" name="Google Shape;788;p31"/>
          <p:cNvCxnSpPr>
            <a:stCxn id="749" idx="3"/>
            <a:endCxn id="779" idx="3"/>
          </p:cNvCxnSpPr>
          <p:nvPr/>
        </p:nvCxnSpPr>
        <p:spPr>
          <a:xfrm>
            <a:off x="3039412" y="2873412"/>
            <a:ext cx="445500" cy="700800"/>
          </a:xfrm>
          <a:prstGeom prst="bentConnector3">
            <a:avLst>
              <a:gd fmla="val 50006" name="adj1"/>
            </a:avLst>
          </a:prstGeom>
          <a:noFill/>
          <a:ln cap="flat" cmpd="sng" w="19050">
            <a:solidFill>
              <a:schemeClr val="lt2"/>
            </a:solidFill>
            <a:prstDash val="solid"/>
            <a:round/>
            <a:headEnd len="med" w="med" type="none"/>
            <a:tailEnd len="med" w="med" type="oval"/>
          </a:ln>
        </p:spPr>
      </p:cxnSp>
      <p:cxnSp>
        <p:nvCxnSpPr>
          <p:cNvPr id="789" name="Google Shape;789;p31"/>
          <p:cNvCxnSpPr>
            <a:stCxn id="776" idx="1"/>
            <a:endCxn id="782" idx="3"/>
          </p:cNvCxnSpPr>
          <p:nvPr/>
        </p:nvCxnSpPr>
        <p:spPr>
          <a:xfrm>
            <a:off x="5757468" y="2170067"/>
            <a:ext cx="351600" cy="0"/>
          </a:xfrm>
          <a:prstGeom prst="straightConnector1">
            <a:avLst/>
          </a:prstGeom>
          <a:noFill/>
          <a:ln cap="flat" cmpd="sng" w="19050">
            <a:solidFill>
              <a:schemeClr val="lt2"/>
            </a:solidFill>
            <a:prstDash val="solid"/>
            <a:round/>
            <a:headEnd len="med" w="med" type="none"/>
            <a:tailEnd len="med" w="med" type="oval"/>
          </a:ln>
        </p:spPr>
      </p:cxnSp>
      <p:cxnSp>
        <p:nvCxnSpPr>
          <p:cNvPr id="790" name="Google Shape;790;p31"/>
          <p:cNvCxnSpPr>
            <a:stCxn id="779" idx="1"/>
            <a:endCxn id="785" idx="3"/>
          </p:cNvCxnSpPr>
          <p:nvPr/>
        </p:nvCxnSpPr>
        <p:spPr>
          <a:xfrm>
            <a:off x="5757468" y="3574117"/>
            <a:ext cx="351600" cy="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2"/>
          <p:cNvSpPr/>
          <p:nvPr/>
        </p:nvSpPr>
        <p:spPr>
          <a:xfrm>
            <a:off x="3475413" y="2679450"/>
            <a:ext cx="1677000" cy="1677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4422578" y="1728126"/>
            <a:ext cx="2031900" cy="20319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txBox="1"/>
          <p:nvPr/>
        </p:nvSpPr>
        <p:spPr>
          <a:xfrm>
            <a:off x="5072828" y="2303675"/>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sp>
        <p:nvSpPr>
          <p:cNvPr id="798" name="Google Shape;798;p32"/>
          <p:cNvSpPr/>
          <p:nvPr/>
        </p:nvSpPr>
        <p:spPr>
          <a:xfrm>
            <a:off x="3475428" y="1641703"/>
            <a:ext cx="1167000" cy="1167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800" name="Google Shape;800;p32"/>
          <p:cNvGrpSpPr/>
          <p:nvPr/>
        </p:nvGrpSpPr>
        <p:grpSpPr>
          <a:xfrm>
            <a:off x="5310985" y="2760878"/>
            <a:ext cx="255086" cy="301685"/>
            <a:chOff x="8065100" y="2000174"/>
            <a:chExt cx="255086" cy="301685"/>
          </a:xfrm>
        </p:grpSpPr>
        <p:sp>
          <p:nvSpPr>
            <p:cNvPr id="801" name="Google Shape;801;p32"/>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2"/>
          <p:cNvGrpSpPr/>
          <p:nvPr/>
        </p:nvGrpSpPr>
        <p:grpSpPr>
          <a:xfrm>
            <a:off x="4136731" y="3569346"/>
            <a:ext cx="354363" cy="354395"/>
            <a:chOff x="3712952" y="1970604"/>
            <a:chExt cx="354363" cy="354395"/>
          </a:xfrm>
        </p:grpSpPr>
        <p:sp>
          <p:nvSpPr>
            <p:cNvPr id="806" name="Google Shape;806;p32"/>
            <p:cNvSpPr/>
            <p:nvPr/>
          </p:nvSpPr>
          <p:spPr>
            <a:xfrm>
              <a:off x="3868314" y="2281360"/>
              <a:ext cx="43639" cy="43639"/>
            </a:xfrm>
            <a:custGeom>
              <a:rect b="b" l="l" r="r" t="t"/>
              <a:pathLst>
                <a:path extrusionOk="0" h="1371" w="1371">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3940346" y="2120300"/>
              <a:ext cx="54970" cy="55002"/>
            </a:xfrm>
            <a:custGeom>
              <a:rect b="b" l="l" r="r" t="t"/>
              <a:pathLst>
                <a:path extrusionOk="0" h="1728" w="1727">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3784952" y="2120300"/>
              <a:ext cx="54970" cy="55002"/>
            </a:xfrm>
            <a:custGeom>
              <a:rect b="b" l="l" r="r" t="t"/>
              <a:pathLst>
                <a:path extrusionOk="0" h="1728" w="1727">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3712952" y="2281360"/>
              <a:ext cx="44371" cy="43639"/>
            </a:xfrm>
            <a:custGeom>
              <a:rect b="b" l="l" r="r" t="t"/>
              <a:pathLst>
                <a:path extrusionOk="0" h="1371" w="1394">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4023708" y="2281360"/>
              <a:ext cx="43607" cy="43639"/>
            </a:xfrm>
            <a:custGeom>
              <a:rect b="b" l="l" r="r" t="t"/>
              <a:pathLst>
                <a:path extrusionOk="0" h="1371" w="137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3852049" y="1970604"/>
              <a:ext cx="76583" cy="76965"/>
            </a:xfrm>
            <a:custGeom>
              <a:rect b="b" l="l" r="r" t="t"/>
              <a:pathLst>
                <a:path extrusionOk="0" h="2418" w="2406">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3746310" y="2187016"/>
              <a:ext cx="132667" cy="88710"/>
            </a:xfrm>
            <a:custGeom>
              <a:rect b="b" l="l" r="r" t="t"/>
              <a:pathLst>
                <a:path extrusionOk="0" h="2787" w="4168">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3831583" y="2059664"/>
              <a:ext cx="117485" cy="54748"/>
            </a:xfrm>
            <a:custGeom>
              <a:rect b="b" l="l" r="r" t="t"/>
              <a:pathLst>
                <a:path extrusionOk="0" h="1720" w="3691">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3901672" y="2187016"/>
              <a:ext cx="132285" cy="88997"/>
            </a:xfrm>
            <a:custGeom>
              <a:rect b="b" l="l" r="r" t="t"/>
              <a:pathLst>
                <a:path extrusionOk="0" h="2796" w="4156">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2"/>
          <p:cNvGrpSpPr/>
          <p:nvPr/>
        </p:nvGrpSpPr>
        <p:grpSpPr>
          <a:xfrm>
            <a:off x="3952981" y="2284003"/>
            <a:ext cx="211892" cy="339594"/>
            <a:chOff x="3316159" y="1515085"/>
            <a:chExt cx="211892" cy="339594"/>
          </a:xfrm>
        </p:grpSpPr>
        <p:sp>
          <p:nvSpPr>
            <p:cNvPr id="816" name="Google Shape;816;p32"/>
            <p:cNvSpPr/>
            <p:nvPr/>
          </p:nvSpPr>
          <p:spPr>
            <a:xfrm>
              <a:off x="3358621" y="1823199"/>
              <a:ext cx="15183" cy="9485"/>
            </a:xfrm>
            <a:custGeom>
              <a:rect b="b" l="l" r="r" t="t"/>
              <a:pathLst>
                <a:path extrusionOk="0" h="298" w="477">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3427946" y="1823199"/>
              <a:ext cx="15215" cy="9485"/>
            </a:xfrm>
            <a:custGeom>
              <a:rect b="b" l="l" r="r" t="t"/>
              <a:pathLst>
                <a:path extrusionOk="0" h="298" w="478">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3385135" y="1823199"/>
              <a:ext cx="31480" cy="9485"/>
            </a:xfrm>
            <a:custGeom>
              <a:rect b="b" l="l" r="r" t="t"/>
              <a:pathLst>
                <a:path extrusionOk="0" h="298" w="989">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32"/>
            <p:cNvGrpSpPr/>
            <p:nvPr/>
          </p:nvGrpSpPr>
          <p:grpSpPr>
            <a:xfrm>
              <a:off x="3316159" y="1515085"/>
              <a:ext cx="211892" cy="339594"/>
              <a:chOff x="3316159" y="1515085"/>
              <a:chExt cx="211892" cy="339594"/>
            </a:xfrm>
          </p:grpSpPr>
          <p:sp>
            <p:nvSpPr>
              <p:cNvPr id="820" name="Google Shape;820;p32"/>
              <p:cNvSpPr/>
              <p:nvPr/>
            </p:nvSpPr>
            <p:spPr>
              <a:xfrm>
                <a:off x="3316159" y="1557514"/>
                <a:ext cx="169049" cy="297165"/>
              </a:xfrm>
              <a:custGeom>
                <a:rect b="b" l="l" r="r" t="t"/>
                <a:pathLst>
                  <a:path extrusionOk="0" h="9336" w="5311">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3337772" y="1610161"/>
                <a:ext cx="132667" cy="127415"/>
              </a:xfrm>
              <a:custGeom>
                <a:rect b="b" l="l" r="r" t="t"/>
                <a:pathLst>
                  <a:path extrusionOk="0" h="4003" w="4168">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3343056" y="1749290"/>
                <a:ext cx="41729" cy="41729"/>
              </a:xfrm>
              <a:custGeom>
                <a:rect b="b" l="l" r="r" t="t"/>
                <a:pathLst>
                  <a:path extrusionOk="0" h="1311" w="1311">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3417347" y="1749290"/>
                <a:ext cx="41729" cy="41729"/>
              </a:xfrm>
              <a:custGeom>
                <a:rect b="b" l="l" r="r" t="t"/>
                <a:pathLst>
                  <a:path extrusionOk="0" h="1311" w="1311">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3464710" y="1536315"/>
                <a:ext cx="41729" cy="41315"/>
              </a:xfrm>
              <a:custGeom>
                <a:rect b="b" l="l" r="r" t="t"/>
                <a:pathLst>
                  <a:path extrusionOk="0" h="1298" w="1311">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3464710" y="1515085"/>
                <a:ext cx="63342" cy="62546"/>
              </a:xfrm>
              <a:custGeom>
                <a:rect b="b" l="l" r="r" t="t"/>
                <a:pathLst>
                  <a:path extrusionOk="0" h="1965" w="199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6" name="Google Shape;826;p32"/>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CONNECTIVITY</a:t>
            </a:r>
            <a:endParaRPr b="1" sz="2400">
              <a:solidFill>
                <a:schemeClr val="lt2"/>
              </a:solidFill>
              <a:latin typeface="Rajdhani"/>
              <a:ea typeface="Rajdhani"/>
              <a:cs typeface="Rajdhani"/>
              <a:sym typeface="Rajdhani"/>
            </a:endParaRPr>
          </a:p>
        </p:txBody>
      </p:sp>
      <p:grpSp>
        <p:nvGrpSpPr>
          <p:cNvPr id="827" name="Google Shape;827;p32"/>
          <p:cNvGrpSpPr/>
          <p:nvPr/>
        </p:nvGrpSpPr>
        <p:grpSpPr>
          <a:xfrm>
            <a:off x="713225" y="3511645"/>
            <a:ext cx="2210100" cy="739636"/>
            <a:chOff x="713225" y="3511645"/>
            <a:chExt cx="2210100" cy="739636"/>
          </a:xfrm>
        </p:grpSpPr>
        <p:sp>
          <p:nvSpPr>
            <p:cNvPr id="828" name="Google Shape;828;p32"/>
            <p:cNvSpPr txBox="1"/>
            <p:nvPr/>
          </p:nvSpPr>
          <p:spPr>
            <a:xfrm>
              <a:off x="713225" y="3511645"/>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829" name="Google Shape;829;p32"/>
            <p:cNvSpPr txBox="1"/>
            <p:nvPr/>
          </p:nvSpPr>
          <p:spPr>
            <a:xfrm>
              <a:off x="713225" y="3766781"/>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830" name="Google Shape;830;p32"/>
          <p:cNvGrpSpPr/>
          <p:nvPr/>
        </p:nvGrpSpPr>
        <p:grpSpPr>
          <a:xfrm>
            <a:off x="713225" y="1827295"/>
            <a:ext cx="2210100" cy="739636"/>
            <a:chOff x="6227650" y="1827295"/>
            <a:chExt cx="2210100" cy="739636"/>
          </a:xfrm>
        </p:grpSpPr>
        <p:sp>
          <p:nvSpPr>
            <p:cNvPr id="831" name="Google Shape;831;p32"/>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832" name="Google Shape;832;p32"/>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833" name="Google Shape;833;p32"/>
          <p:cNvSpPr txBox="1"/>
          <p:nvPr/>
        </p:nvSpPr>
        <p:spPr>
          <a:xfrm>
            <a:off x="3693228" y="18268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nvGrpSpPr>
          <p:cNvPr id="834" name="Google Shape;834;p32"/>
          <p:cNvGrpSpPr/>
          <p:nvPr/>
        </p:nvGrpSpPr>
        <p:grpSpPr>
          <a:xfrm>
            <a:off x="6213989" y="3511645"/>
            <a:ext cx="2210100" cy="739636"/>
            <a:chOff x="6178314" y="2669470"/>
            <a:chExt cx="2210100" cy="739636"/>
          </a:xfrm>
        </p:grpSpPr>
        <p:sp>
          <p:nvSpPr>
            <p:cNvPr id="835" name="Google Shape;835;p32"/>
            <p:cNvSpPr txBox="1"/>
            <p:nvPr/>
          </p:nvSpPr>
          <p:spPr>
            <a:xfrm>
              <a:off x="6178314" y="2669470"/>
              <a:ext cx="2210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836" name="Google Shape;836;p32"/>
            <p:cNvSpPr txBox="1"/>
            <p:nvPr/>
          </p:nvSpPr>
          <p:spPr>
            <a:xfrm>
              <a:off x="6178314" y="2924606"/>
              <a:ext cx="22101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837" name="Google Shape;837;p32"/>
          <p:cNvSpPr txBox="1"/>
          <p:nvPr/>
        </p:nvSpPr>
        <p:spPr>
          <a:xfrm>
            <a:off x="3948213" y="3112144"/>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cxnSp>
        <p:nvCxnSpPr>
          <p:cNvPr id="838" name="Google Shape;838;p32"/>
          <p:cNvCxnSpPr>
            <a:stCxn id="831" idx="3"/>
            <a:endCxn id="798" idx="2"/>
          </p:cNvCxnSpPr>
          <p:nvPr/>
        </p:nvCxnSpPr>
        <p:spPr>
          <a:xfrm>
            <a:off x="2923325" y="2055895"/>
            <a:ext cx="552000" cy="169200"/>
          </a:xfrm>
          <a:prstGeom prst="bentConnector3">
            <a:avLst>
              <a:gd fmla="val 50009" name="adj1"/>
            </a:avLst>
          </a:prstGeom>
          <a:noFill/>
          <a:ln cap="flat" cmpd="sng" w="19050">
            <a:solidFill>
              <a:schemeClr val="lt2"/>
            </a:solidFill>
            <a:prstDash val="solid"/>
            <a:round/>
            <a:headEnd len="med" w="med" type="oval"/>
            <a:tailEnd len="med" w="med" type="oval"/>
          </a:ln>
        </p:spPr>
      </p:cxnSp>
      <p:cxnSp>
        <p:nvCxnSpPr>
          <p:cNvPr id="839" name="Google Shape;839;p32"/>
          <p:cNvCxnSpPr>
            <a:stCxn id="828" idx="3"/>
            <a:endCxn id="795" idx="2"/>
          </p:cNvCxnSpPr>
          <p:nvPr/>
        </p:nvCxnSpPr>
        <p:spPr>
          <a:xfrm flipH="1" rot="10800000">
            <a:off x="2923325" y="3517945"/>
            <a:ext cx="552000" cy="222300"/>
          </a:xfrm>
          <a:prstGeom prst="bentConnector3">
            <a:avLst>
              <a:gd fmla="val 50008" name="adj1"/>
            </a:avLst>
          </a:prstGeom>
          <a:noFill/>
          <a:ln cap="flat" cmpd="sng" w="19050">
            <a:solidFill>
              <a:schemeClr val="lt2"/>
            </a:solidFill>
            <a:prstDash val="solid"/>
            <a:round/>
            <a:headEnd len="med" w="med" type="oval"/>
            <a:tailEnd len="med" w="med" type="oval"/>
          </a:ln>
        </p:spPr>
      </p:cxnSp>
      <p:cxnSp>
        <p:nvCxnSpPr>
          <p:cNvPr id="840" name="Google Shape;840;p32"/>
          <p:cNvCxnSpPr>
            <a:stCxn id="796" idx="6"/>
            <a:endCxn id="835" idx="0"/>
          </p:cNvCxnSpPr>
          <p:nvPr/>
        </p:nvCxnSpPr>
        <p:spPr>
          <a:xfrm>
            <a:off x="6454478" y="2744076"/>
            <a:ext cx="864600" cy="767700"/>
          </a:xfrm>
          <a:prstGeom prst="bentConnector2">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3"/>
          <p:cNvSpPr/>
          <p:nvPr/>
        </p:nvSpPr>
        <p:spPr>
          <a:xfrm>
            <a:off x="921805" y="1789730"/>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847" name="Google Shape;847;p33"/>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INTERNET CONSUMPTION</a:t>
            </a:r>
            <a:endParaRPr b="1" sz="2400">
              <a:solidFill>
                <a:schemeClr val="lt2"/>
              </a:solidFill>
              <a:latin typeface="Rajdhani"/>
              <a:ea typeface="Rajdhani"/>
              <a:cs typeface="Rajdhani"/>
              <a:sym typeface="Rajdhani"/>
            </a:endParaRPr>
          </a:p>
        </p:txBody>
      </p:sp>
      <p:grpSp>
        <p:nvGrpSpPr>
          <p:cNvPr id="848" name="Google Shape;848;p33"/>
          <p:cNvGrpSpPr/>
          <p:nvPr/>
        </p:nvGrpSpPr>
        <p:grpSpPr>
          <a:xfrm>
            <a:off x="2323538" y="1978820"/>
            <a:ext cx="2210100" cy="739636"/>
            <a:chOff x="6227650" y="1827295"/>
            <a:chExt cx="2210100" cy="739636"/>
          </a:xfrm>
        </p:grpSpPr>
        <p:sp>
          <p:nvSpPr>
            <p:cNvPr id="849" name="Google Shape;849;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850" name="Google Shape;850;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grpSp>
        <p:nvGrpSpPr>
          <p:cNvPr id="851" name="Google Shape;851;p33"/>
          <p:cNvGrpSpPr/>
          <p:nvPr/>
        </p:nvGrpSpPr>
        <p:grpSpPr>
          <a:xfrm>
            <a:off x="2323538" y="3445295"/>
            <a:ext cx="2210100" cy="739636"/>
            <a:chOff x="6227650" y="1827295"/>
            <a:chExt cx="2210100" cy="739636"/>
          </a:xfrm>
        </p:grpSpPr>
        <p:sp>
          <p:nvSpPr>
            <p:cNvPr id="852" name="Google Shape;852;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853" name="Google Shape;853;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854" name="Google Shape;854;p33"/>
          <p:cNvGrpSpPr/>
          <p:nvPr/>
        </p:nvGrpSpPr>
        <p:grpSpPr>
          <a:xfrm>
            <a:off x="6220663" y="1978820"/>
            <a:ext cx="2210100" cy="739636"/>
            <a:chOff x="6227650" y="1827295"/>
            <a:chExt cx="2210100" cy="739636"/>
          </a:xfrm>
        </p:grpSpPr>
        <p:sp>
          <p:nvSpPr>
            <p:cNvPr id="855" name="Google Shape;855;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856" name="Google Shape;856;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857" name="Google Shape;857;p33"/>
          <p:cNvGrpSpPr/>
          <p:nvPr/>
        </p:nvGrpSpPr>
        <p:grpSpPr>
          <a:xfrm>
            <a:off x="6220663" y="3445295"/>
            <a:ext cx="2210100" cy="739636"/>
            <a:chOff x="6227650" y="1827295"/>
            <a:chExt cx="2210100" cy="739636"/>
          </a:xfrm>
        </p:grpSpPr>
        <p:sp>
          <p:nvSpPr>
            <p:cNvPr id="858" name="Google Shape;858;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859" name="Google Shape;859;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860" name="Google Shape;860;p33"/>
          <p:cNvGrpSpPr/>
          <p:nvPr/>
        </p:nvGrpSpPr>
        <p:grpSpPr>
          <a:xfrm rot="10800000">
            <a:off x="996349" y="1865990"/>
            <a:ext cx="968415" cy="965268"/>
            <a:chOff x="6039282" y="1042577"/>
            <a:chExt cx="734315" cy="731929"/>
          </a:xfrm>
        </p:grpSpPr>
        <p:sp>
          <p:nvSpPr>
            <p:cNvPr id="861" name="Google Shape;861;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33"/>
          <p:cNvSpPr/>
          <p:nvPr/>
        </p:nvSpPr>
        <p:spPr>
          <a:xfrm>
            <a:off x="921423" y="3256205"/>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33"/>
          <p:cNvGrpSpPr/>
          <p:nvPr/>
        </p:nvGrpSpPr>
        <p:grpSpPr>
          <a:xfrm rot="10800000">
            <a:off x="995967" y="3332465"/>
            <a:ext cx="968415" cy="965268"/>
            <a:chOff x="6039282" y="1042577"/>
            <a:chExt cx="734315" cy="731929"/>
          </a:xfrm>
        </p:grpSpPr>
        <p:sp>
          <p:nvSpPr>
            <p:cNvPr id="884" name="Google Shape;884;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3"/>
          <p:cNvSpPr/>
          <p:nvPr/>
        </p:nvSpPr>
        <p:spPr>
          <a:xfrm>
            <a:off x="4818971" y="1789750"/>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33"/>
          <p:cNvGrpSpPr/>
          <p:nvPr/>
        </p:nvGrpSpPr>
        <p:grpSpPr>
          <a:xfrm rot="10800000">
            <a:off x="4893870" y="1866101"/>
            <a:ext cx="968342" cy="965195"/>
            <a:chOff x="6039282" y="1042577"/>
            <a:chExt cx="734315" cy="731929"/>
          </a:xfrm>
        </p:grpSpPr>
        <p:sp>
          <p:nvSpPr>
            <p:cNvPr id="907" name="Google Shape;907;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33"/>
          <p:cNvSpPr/>
          <p:nvPr/>
        </p:nvSpPr>
        <p:spPr>
          <a:xfrm>
            <a:off x="4819333" y="3256205"/>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33"/>
          <p:cNvGrpSpPr/>
          <p:nvPr/>
        </p:nvGrpSpPr>
        <p:grpSpPr>
          <a:xfrm rot="10800000">
            <a:off x="4893877" y="3332465"/>
            <a:ext cx="968415" cy="965268"/>
            <a:chOff x="6039282" y="1042577"/>
            <a:chExt cx="734315" cy="731929"/>
          </a:xfrm>
        </p:grpSpPr>
        <p:sp>
          <p:nvSpPr>
            <p:cNvPr id="930" name="Google Shape;930;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33"/>
          <p:cNvSpPr txBox="1"/>
          <p:nvPr/>
        </p:nvSpPr>
        <p:spPr>
          <a:xfrm>
            <a:off x="1114592" y="2120038"/>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2" name="Google Shape;952;p33"/>
          <p:cNvSpPr txBox="1"/>
          <p:nvPr/>
        </p:nvSpPr>
        <p:spPr>
          <a:xfrm>
            <a:off x="1114167" y="35865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3" name="Google Shape;953;p33"/>
          <p:cNvSpPr txBox="1"/>
          <p:nvPr/>
        </p:nvSpPr>
        <p:spPr>
          <a:xfrm>
            <a:off x="5011292" y="2120038"/>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25%</a:t>
            </a:r>
            <a:endParaRPr b="1" sz="2400">
              <a:solidFill>
                <a:schemeClr val="lt2"/>
              </a:solidFill>
              <a:latin typeface="Rajdhani"/>
              <a:ea typeface="Rajdhani"/>
              <a:cs typeface="Rajdhani"/>
              <a:sym typeface="Rajdhani"/>
            </a:endParaRPr>
          </a:p>
        </p:txBody>
      </p:sp>
      <p:sp>
        <p:nvSpPr>
          <p:cNvPr id="954" name="Google Shape;954;p33"/>
          <p:cNvSpPr txBox="1"/>
          <p:nvPr/>
        </p:nvSpPr>
        <p:spPr>
          <a:xfrm>
            <a:off x="5011717" y="35865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75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5" name="Google Shape;955;p33"/>
          <p:cNvSpPr/>
          <p:nvPr/>
        </p:nvSpPr>
        <p:spPr>
          <a:xfrm>
            <a:off x="4685949" y="1651313"/>
            <a:ext cx="1394700" cy="1394700"/>
          </a:xfrm>
          <a:prstGeom prst="blockArc">
            <a:avLst>
              <a:gd fmla="val 16194309" name="adj1"/>
              <a:gd fmla="val 16375" name="adj2"/>
              <a:gd fmla="val 9764"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4685913" y="3117763"/>
            <a:ext cx="1394700" cy="1394700"/>
          </a:xfrm>
          <a:prstGeom prst="blockArc">
            <a:avLst>
              <a:gd fmla="val 16194340" name="adj1"/>
              <a:gd fmla="val 10277597" name="adj2"/>
              <a:gd fmla="val 977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783363" y="1643563"/>
            <a:ext cx="1394700" cy="1394700"/>
          </a:xfrm>
          <a:prstGeom prst="blockArc">
            <a:avLst>
              <a:gd fmla="val 16196372" name="adj1"/>
              <a:gd fmla="val 17549245" name="adj2"/>
              <a:gd fmla="val 11099"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783374" y="3117763"/>
            <a:ext cx="1394700" cy="1394700"/>
          </a:xfrm>
          <a:prstGeom prst="blockArc">
            <a:avLst>
              <a:gd fmla="val 16160265" name="adj1"/>
              <a:gd fmla="val 5399071" name="adj2"/>
              <a:gd fmla="val 1008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AI TECH AGENCY INFOGRAPHICS</a:t>
            </a:r>
            <a:endParaRPr sz="3000"/>
          </a:p>
        </p:txBody>
      </p:sp>
      <p:sp>
        <p:nvSpPr>
          <p:cNvPr id="65" name="Google Shape;65;p16"/>
          <p:cNvSpPr txBox="1"/>
          <p:nvPr>
            <p:ph idx="1" type="body"/>
          </p:nvPr>
        </p:nvSpPr>
        <p:spPr>
          <a:xfrm>
            <a:off x="1115100" y="1152475"/>
            <a:ext cx="6913800" cy="345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rPr>
              <a:t>This template contains an assortment of complementary infographic resources for the </a:t>
            </a:r>
            <a:r>
              <a:rPr b="1" lang="en">
                <a:solidFill>
                  <a:schemeClr val="lt2"/>
                </a:solidFill>
                <a:uFill>
                  <a:noFill/>
                </a:uFill>
                <a:hlinkClick r:id="rId4">
                  <a:extLst>
                    <a:ext uri="{A12FA001-AC4F-418D-AE19-62706E023703}">
                      <ahyp:hlinkClr val="tx"/>
                    </a:ext>
                  </a:extLst>
                </a:hlinkClick>
              </a:rPr>
              <a:t>AI Tech Agency</a:t>
            </a:r>
            <a:r>
              <a:rPr lang="en">
                <a:solidFill>
                  <a:schemeClr val="hlink"/>
                </a:solidFill>
                <a:uFill>
                  <a:noFill/>
                </a:uFill>
                <a:hlinkClick r:id="rId5"/>
              </a:rPr>
              <a:t> </a:t>
            </a:r>
            <a:r>
              <a:rPr lang="en">
                <a:solidFill>
                  <a:schemeClr val="lt2"/>
                </a:solidFill>
              </a:rPr>
              <a:t>presentation</a:t>
            </a:r>
            <a:endParaRPr>
              <a:solidFill>
                <a:schemeClr val="lt2"/>
              </a:solidFill>
            </a:endParaRPr>
          </a:p>
          <a:p>
            <a:pPr indent="-317500" lvl="0" marL="457200" rtl="0" algn="l">
              <a:spcBef>
                <a:spcPts val="1000"/>
              </a:spcBef>
              <a:spcAft>
                <a:spcPts val="0"/>
              </a:spcAft>
              <a:buClr>
                <a:schemeClr val="lt2"/>
              </a:buClr>
              <a:buSzPts val="1400"/>
              <a:buFont typeface="Fira Sans Condensed"/>
              <a:buChar char="●"/>
            </a:pPr>
            <a:r>
              <a:rPr lang="en">
                <a:solidFill>
                  <a:schemeClr val="lt2"/>
                </a:solidFill>
              </a:rPr>
              <a:t>These infographics are adapted to the style of the aforementioned presentation, so you can insert them easily and have them completely integrated at once. You just need to do the following:</a:t>
            </a:r>
            <a:endParaRPr>
              <a:solidFill>
                <a:schemeClr val="lt2"/>
              </a:solidFill>
            </a:endParaRPr>
          </a:p>
          <a:p>
            <a:pPr indent="-317500" lvl="1" marL="914400" rtl="0" algn="l">
              <a:spcBef>
                <a:spcPts val="1000"/>
              </a:spcBef>
              <a:spcAft>
                <a:spcPts val="0"/>
              </a:spcAft>
              <a:buClr>
                <a:schemeClr val="lt2"/>
              </a:buClr>
              <a:buSzPts val="1400"/>
              <a:buFont typeface="Fira Sans Condensed"/>
              <a:buChar char="○"/>
            </a:pPr>
            <a:r>
              <a:rPr lang="en"/>
              <a:t>Select the element that you want to copy</a:t>
            </a:r>
            <a:endParaRPr/>
          </a:p>
          <a:p>
            <a:pPr indent="-317500" lvl="1" marL="914400" rtl="0" algn="l">
              <a:spcBef>
                <a:spcPts val="0"/>
              </a:spcBef>
              <a:spcAft>
                <a:spcPts val="0"/>
              </a:spcAft>
              <a:buClr>
                <a:schemeClr val="lt2"/>
              </a:buClr>
              <a:buSzPts val="1400"/>
              <a:buFont typeface="Fira Sans Condensed"/>
              <a:buChar char="○"/>
            </a:pPr>
            <a:r>
              <a:rPr lang="en"/>
              <a:t>Right-click and choose “Copy”</a:t>
            </a:r>
            <a:endParaRPr/>
          </a:p>
          <a:p>
            <a:pPr indent="-317500" lvl="1" marL="914400" rtl="0" algn="l">
              <a:spcBef>
                <a:spcPts val="0"/>
              </a:spcBef>
              <a:spcAft>
                <a:spcPts val="0"/>
              </a:spcAft>
              <a:buClr>
                <a:schemeClr val="lt2"/>
              </a:buClr>
              <a:buSzPts val="1400"/>
              <a:buFont typeface="Fira Sans Condensed"/>
              <a:buChar char="○"/>
            </a:pPr>
            <a:r>
              <a:rPr lang="en"/>
              <a:t>Go to the slide where you want the element to appear</a:t>
            </a:r>
            <a:endParaRPr/>
          </a:p>
          <a:p>
            <a:pPr indent="-317500" lvl="0" marL="457200" rtl="0" algn="l">
              <a:spcBef>
                <a:spcPts val="1000"/>
              </a:spcBef>
              <a:spcAft>
                <a:spcPts val="0"/>
              </a:spcAft>
              <a:buClr>
                <a:schemeClr val="lt2"/>
              </a:buClr>
              <a:buSzPts val="1400"/>
              <a:buFont typeface="Fira Sans Condensed"/>
              <a:buChar char="●"/>
            </a:pPr>
            <a:r>
              <a:rPr lang="en">
                <a:solidFill>
                  <a:schemeClr val="lt2"/>
                </a:solidFill>
              </a:rPr>
              <a:t>Right-click and choose “Paste”</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964" name="Google Shape;964;p34"/>
          <p:cNvSpPr txBox="1"/>
          <p:nvPr/>
        </p:nvSpPr>
        <p:spPr>
          <a:xfrm>
            <a:off x="3402450" y="2594817"/>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TYPES OF AIs</a:t>
            </a:r>
            <a:endParaRPr b="1" sz="2400">
              <a:solidFill>
                <a:schemeClr val="lt2"/>
              </a:solidFill>
              <a:latin typeface="Rajdhani"/>
              <a:ea typeface="Rajdhani"/>
              <a:cs typeface="Rajdhani"/>
              <a:sym typeface="Rajdhani"/>
            </a:endParaRPr>
          </a:p>
        </p:txBody>
      </p:sp>
      <p:grpSp>
        <p:nvGrpSpPr>
          <p:cNvPr id="965" name="Google Shape;965;p34"/>
          <p:cNvGrpSpPr/>
          <p:nvPr/>
        </p:nvGrpSpPr>
        <p:grpSpPr>
          <a:xfrm>
            <a:off x="4369277" y="3052189"/>
            <a:ext cx="405446" cy="457217"/>
            <a:chOff x="2206122" y="3360748"/>
            <a:chExt cx="308183" cy="347561"/>
          </a:xfrm>
        </p:grpSpPr>
        <p:sp>
          <p:nvSpPr>
            <p:cNvPr id="966" name="Google Shape;966;p34"/>
            <p:cNvSpPr/>
            <p:nvPr/>
          </p:nvSpPr>
          <p:spPr>
            <a:xfrm>
              <a:off x="2206122" y="3543859"/>
              <a:ext cx="199932" cy="164451"/>
            </a:xfrm>
            <a:custGeom>
              <a:rect b="b" l="l" r="r" t="t"/>
              <a:pathLst>
                <a:path extrusionOk="0" h="5191" w="6311">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2216291" y="3360748"/>
              <a:ext cx="298014" cy="312872"/>
            </a:xfrm>
            <a:custGeom>
              <a:rect b="b" l="l" r="r" t="t"/>
              <a:pathLst>
                <a:path extrusionOk="0" h="9876" w="9407">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2392812" y="3401615"/>
              <a:ext cx="83033" cy="80372"/>
            </a:xfrm>
            <a:custGeom>
              <a:rect b="b" l="l" r="r" t="t"/>
              <a:pathLst>
                <a:path extrusionOk="0" h="2537" w="2621">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2229502" y="3535147"/>
              <a:ext cx="201833" cy="94723"/>
            </a:xfrm>
            <a:custGeom>
              <a:rect b="b" l="l" r="r" t="t"/>
              <a:pathLst>
                <a:path extrusionOk="0" h="2990" w="6371">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2236281" y="3609215"/>
              <a:ext cx="81893" cy="38364"/>
            </a:xfrm>
            <a:custGeom>
              <a:rect b="b" l="l" r="r" t="t"/>
              <a:pathLst>
                <a:path extrusionOk="0" h="1211" w="2585">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34"/>
          <p:cNvGrpSpPr/>
          <p:nvPr/>
        </p:nvGrpSpPr>
        <p:grpSpPr>
          <a:xfrm>
            <a:off x="786895" y="1899117"/>
            <a:ext cx="2272565" cy="744603"/>
            <a:chOff x="713225" y="1875419"/>
            <a:chExt cx="2315400" cy="744603"/>
          </a:xfrm>
        </p:grpSpPr>
        <p:sp>
          <p:nvSpPr>
            <p:cNvPr id="972" name="Google Shape;972;p34"/>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973" name="Google Shape;973;p34"/>
            <p:cNvSpPr txBox="1"/>
            <p:nvPr/>
          </p:nvSpPr>
          <p:spPr>
            <a:xfrm flipH="1">
              <a:off x="713225" y="213552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974" name="Google Shape;974;p34"/>
          <p:cNvGrpSpPr/>
          <p:nvPr/>
        </p:nvGrpSpPr>
        <p:grpSpPr>
          <a:xfrm>
            <a:off x="786895" y="3294717"/>
            <a:ext cx="2272565" cy="744603"/>
            <a:chOff x="713225" y="3745144"/>
            <a:chExt cx="2315400" cy="744603"/>
          </a:xfrm>
        </p:grpSpPr>
        <p:sp>
          <p:nvSpPr>
            <p:cNvPr id="975" name="Google Shape;975;p34"/>
            <p:cNvSpPr txBox="1"/>
            <p:nvPr/>
          </p:nvSpPr>
          <p:spPr>
            <a:xfrm flipH="1">
              <a:off x="7132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976" name="Google Shape;976;p34"/>
            <p:cNvSpPr txBox="1"/>
            <p:nvPr/>
          </p:nvSpPr>
          <p:spPr>
            <a:xfrm flipH="1">
              <a:off x="713225" y="4005247"/>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977" name="Google Shape;977;p34"/>
          <p:cNvGrpSpPr/>
          <p:nvPr/>
        </p:nvGrpSpPr>
        <p:grpSpPr>
          <a:xfrm>
            <a:off x="6084541" y="1899117"/>
            <a:ext cx="2272565" cy="744603"/>
            <a:chOff x="6110725" y="1875419"/>
            <a:chExt cx="2315400" cy="744603"/>
          </a:xfrm>
        </p:grpSpPr>
        <p:sp>
          <p:nvSpPr>
            <p:cNvPr id="978" name="Google Shape;978;p34"/>
            <p:cNvSpPr txBox="1"/>
            <p:nvPr/>
          </p:nvSpPr>
          <p:spPr>
            <a:xfrm flipH="1">
              <a:off x="61107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979" name="Google Shape;979;p34"/>
            <p:cNvSpPr txBox="1"/>
            <p:nvPr/>
          </p:nvSpPr>
          <p:spPr>
            <a:xfrm flipH="1">
              <a:off x="6110725" y="213552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980" name="Google Shape;980;p34"/>
          <p:cNvGrpSpPr/>
          <p:nvPr/>
        </p:nvGrpSpPr>
        <p:grpSpPr>
          <a:xfrm>
            <a:off x="6084541" y="3294717"/>
            <a:ext cx="2272565" cy="744603"/>
            <a:chOff x="6110725" y="3745144"/>
            <a:chExt cx="2315400" cy="744603"/>
          </a:xfrm>
        </p:grpSpPr>
        <p:sp>
          <p:nvSpPr>
            <p:cNvPr id="981" name="Google Shape;981;p34"/>
            <p:cNvSpPr txBox="1"/>
            <p:nvPr/>
          </p:nvSpPr>
          <p:spPr>
            <a:xfrm flipH="1">
              <a:off x="61107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982" name="Google Shape;982;p34"/>
            <p:cNvSpPr txBox="1"/>
            <p:nvPr/>
          </p:nvSpPr>
          <p:spPr>
            <a:xfrm flipH="1">
              <a:off x="6110725" y="4005247"/>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983" name="Google Shape;983;p34"/>
          <p:cNvCxnSpPr>
            <a:stCxn id="972" idx="1"/>
            <a:endCxn id="964" idx="1"/>
          </p:cNvCxnSpPr>
          <p:nvPr/>
        </p:nvCxnSpPr>
        <p:spPr>
          <a:xfrm>
            <a:off x="3059460" y="2127717"/>
            <a:ext cx="342900" cy="6957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4" name="Google Shape;984;p34"/>
          <p:cNvCxnSpPr>
            <a:stCxn id="964" idx="1"/>
            <a:endCxn id="975" idx="1"/>
          </p:cNvCxnSpPr>
          <p:nvPr/>
        </p:nvCxnSpPr>
        <p:spPr>
          <a:xfrm flipH="1">
            <a:off x="3059550" y="2823417"/>
            <a:ext cx="342900" cy="6999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5" name="Google Shape;985;p34"/>
          <p:cNvCxnSpPr>
            <a:stCxn id="964" idx="3"/>
            <a:endCxn id="978" idx="3"/>
          </p:cNvCxnSpPr>
          <p:nvPr/>
        </p:nvCxnSpPr>
        <p:spPr>
          <a:xfrm flipH="1" rot="10800000">
            <a:off x="5741550" y="2127717"/>
            <a:ext cx="342900" cy="6957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6" name="Google Shape;986;p34"/>
          <p:cNvCxnSpPr>
            <a:stCxn id="964" idx="3"/>
            <a:endCxn id="981" idx="3"/>
          </p:cNvCxnSpPr>
          <p:nvPr/>
        </p:nvCxnSpPr>
        <p:spPr>
          <a:xfrm>
            <a:off x="5741550" y="2823417"/>
            <a:ext cx="342900" cy="699900"/>
          </a:xfrm>
          <a:prstGeom prst="bentConnector3">
            <a:avLst>
              <a:gd fmla="val 50013" name="adj1"/>
            </a:avLst>
          </a:prstGeom>
          <a:noFill/>
          <a:ln cap="flat" cmpd="sng" w="19050">
            <a:solidFill>
              <a:schemeClr val="lt2"/>
            </a:solidFill>
            <a:prstDash val="solid"/>
            <a:round/>
            <a:headEnd len="med" w="med" type="oval"/>
            <a:tailEnd len="med" w="med" type="oval"/>
          </a:ln>
        </p:spPr>
      </p:cxnSp>
      <p:grpSp>
        <p:nvGrpSpPr>
          <p:cNvPr id="987" name="Google Shape;987;p34"/>
          <p:cNvGrpSpPr/>
          <p:nvPr/>
        </p:nvGrpSpPr>
        <p:grpSpPr>
          <a:xfrm>
            <a:off x="7077661" y="2946571"/>
            <a:ext cx="286324" cy="348163"/>
            <a:chOff x="1767069" y="3360146"/>
            <a:chExt cx="286324" cy="348163"/>
          </a:xfrm>
        </p:grpSpPr>
        <p:sp>
          <p:nvSpPr>
            <p:cNvPr id="988" name="Google Shape;988;p34"/>
            <p:cNvSpPr/>
            <p:nvPr/>
          </p:nvSpPr>
          <p:spPr>
            <a:xfrm>
              <a:off x="1767069" y="3404277"/>
              <a:ext cx="228223" cy="304033"/>
            </a:xfrm>
            <a:custGeom>
              <a:rect b="b" l="l" r="r" t="t"/>
              <a:pathLst>
                <a:path extrusionOk="0" h="9597" w="7204">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1799509" y="3360146"/>
              <a:ext cx="253884" cy="276883"/>
            </a:xfrm>
            <a:custGeom>
              <a:rect b="b" l="l" r="r" t="t"/>
              <a:pathLst>
                <a:path extrusionOk="0" h="8740" w="8014">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1948120" y="3388532"/>
              <a:ext cx="78852" cy="75367"/>
            </a:xfrm>
            <a:custGeom>
              <a:rect b="b" l="l" r="r" t="t"/>
              <a:pathLst>
                <a:path extrusionOk="0" h="2379" w="2489">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1800270" y="3513636"/>
              <a:ext cx="162582" cy="10233"/>
            </a:xfrm>
            <a:custGeom>
              <a:rect b="b" l="l" r="r" t="t"/>
              <a:pathLst>
                <a:path extrusionOk="0" h="323" w="5132">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1800270" y="3536287"/>
              <a:ext cx="162582" cy="10201"/>
            </a:xfrm>
            <a:custGeom>
              <a:rect b="b" l="l" r="r" t="t"/>
              <a:pathLst>
                <a:path extrusionOk="0" h="322" w="5132">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1800270" y="3558146"/>
              <a:ext cx="162582" cy="10613"/>
            </a:xfrm>
            <a:custGeom>
              <a:rect b="b" l="l" r="r" t="t"/>
              <a:pathLst>
                <a:path extrusionOk="0" h="335" w="5132">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1800270" y="3580798"/>
              <a:ext cx="162582" cy="10581"/>
            </a:xfrm>
            <a:custGeom>
              <a:rect b="b" l="l" r="r" t="t"/>
              <a:pathLst>
                <a:path extrusionOk="0" h="334" w="5132">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4"/>
          <p:cNvGrpSpPr/>
          <p:nvPr/>
        </p:nvGrpSpPr>
        <p:grpSpPr>
          <a:xfrm>
            <a:off x="1795855" y="1550303"/>
            <a:ext cx="254644" cy="348828"/>
            <a:chOff x="1770459" y="2884503"/>
            <a:chExt cx="254644" cy="348828"/>
          </a:xfrm>
        </p:grpSpPr>
        <p:sp>
          <p:nvSpPr>
            <p:cNvPr id="996" name="Google Shape;996;p34"/>
            <p:cNvSpPr/>
            <p:nvPr/>
          </p:nvSpPr>
          <p:spPr>
            <a:xfrm>
              <a:off x="1832330" y="2884503"/>
              <a:ext cx="130902" cy="159572"/>
            </a:xfrm>
            <a:custGeom>
              <a:rect b="b" l="l" r="r" t="t"/>
              <a:pathLst>
                <a:path extrusionOk="0" h="5037" w="4132">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1861000" y="2912698"/>
              <a:ext cx="75842" cy="72167"/>
            </a:xfrm>
            <a:custGeom>
              <a:rect b="b" l="l" r="r" t="t"/>
              <a:pathLst>
                <a:path extrusionOk="0" h="2278" w="2394">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1818359" y="3060644"/>
              <a:ext cx="57753" cy="24172"/>
            </a:xfrm>
            <a:custGeom>
              <a:rect b="b" l="l" r="r" t="t"/>
              <a:pathLst>
                <a:path extrusionOk="0" h="763" w="1823">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1818359" y="3078384"/>
              <a:ext cx="57753" cy="24552"/>
            </a:xfrm>
            <a:custGeom>
              <a:rect b="b" l="l" r="r" t="t"/>
              <a:pathLst>
                <a:path extrusionOk="0" h="775" w="1823">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1818359" y="3096474"/>
              <a:ext cx="57753" cy="24172"/>
            </a:xfrm>
            <a:custGeom>
              <a:rect b="b" l="l" r="r" t="t"/>
              <a:pathLst>
                <a:path extrusionOk="0" h="763" w="1823">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2022410" y="3029914"/>
              <a:ext cx="760" cy="570"/>
            </a:xfrm>
            <a:custGeom>
              <a:rect b="b" l="l" r="r" t="t"/>
              <a:pathLst>
                <a:path extrusionOk="0" h="18" w="24">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1770459" y="3017337"/>
              <a:ext cx="254644" cy="215994"/>
            </a:xfrm>
            <a:custGeom>
              <a:rect b="b" l="l" r="r" t="t"/>
              <a:pathLst>
                <a:path extrusionOk="0" h="6818" w="8038">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1929271" y="3055987"/>
              <a:ext cx="38111" cy="47298"/>
            </a:xfrm>
            <a:custGeom>
              <a:rect b="b" l="l" r="r" t="t"/>
              <a:pathLst>
                <a:path extrusionOk="0" h="1493" w="1203">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4"/>
          <p:cNvGrpSpPr/>
          <p:nvPr/>
        </p:nvGrpSpPr>
        <p:grpSpPr>
          <a:xfrm>
            <a:off x="1739671" y="2955007"/>
            <a:ext cx="367013" cy="331278"/>
            <a:chOff x="3522521" y="1975857"/>
            <a:chExt cx="367013" cy="331278"/>
          </a:xfrm>
        </p:grpSpPr>
        <p:sp>
          <p:nvSpPr>
            <p:cNvPr id="1005" name="Google Shape;1005;p34"/>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4"/>
          <p:cNvGrpSpPr/>
          <p:nvPr/>
        </p:nvGrpSpPr>
        <p:grpSpPr>
          <a:xfrm>
            <a:off x="7036731" y="1559478"/>
            <a:ext cx="368185" cy="330454"/>
            <a:chOff x="2630824" y="1976966"/>
            <a:chExt cx="368185" cy="330454"/>
          </a:xfrm>
        </p:grpSpPr>
        <p:sp>
          <p:nvSpPr>
            <p:cNvPr id="1013" name="Google Shape;1013;p34"/>
            <p:cNvSpPr/>
            <p:nvPr/>
          </p:nvSpPr>
          <p:spPr>
            <a:xfrm>
              <a:off x="2630824" y="2059967"/>
              <a:ext cx="229743" cy="247072"/>
            </a:xfrm>
            <a:custGeom>
              <a:rect b="b" l="l" r="r" t="t"/>
              <a:pathLst>
                <a:path extrusionOk="0" h="7799" w="7252">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2792646" y="1976966"/>
              <a:ext cx="206364" cy="330454"/>
            </a:xfrm>
            <a:custGeom>
              <a:rect b="b" l="l" r="r" t="t"/>
              <a:pathLst>
                <a:path extrusionOk="0" h="10431" w="6514">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2876376" y="2005256"/>
              <a:ext cx="78123" cy="91333"/>
            </a:xfrm>
            <a:custGeom>
              <a:rect b="b" l="l" r="r" t="t"/>
              <a:pathLst>
                <a:path extrusionOk="0" h="2883" w="2466">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2715695" y="2177659"/>
              <a:ext cx="43782" cy="43402"/>
            </a:xfrm>
            <a:custGeom>
              <a:rect b="b" l="l" r="r" t="t"/>
              <a:pathLst>
                <a:path extrusionOk="0" h="1370" w="1382">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2770026" y="2177659"/>
              <a:ext cx="88292" cy="10581"/>
            </a:xfrm>
            <a:custGeom>
              <a:rect b="b" l="l" r="r" t="t"/>
              <a:pathLst>
                <a:path extrusionOk="0" h="334" w="2787">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2770026" y="2194227"/>
              <a:ext cx="88292" cy="10613"/>
            </a:xfrm>
            <a:custGeom>
              <a:rect b="b" l="l" r="r" t="t"/>
              <a:pathLst>
                <a:path extrusionOk="0" h="335" w="2787">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2770026" y="2210828"/>
              <a:ext cx="88292" cy="10233"/>
            </a:xfrm>
            <a:custGeom>
              <a:rect b="b" l="l" r="r" t="t"/>
              <a:pathLst>
                <a:path extrusionOk="0" h="323" w="2787">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2908436" y="2058447"/>
              <a:ext cx="16252" cy="18913"/>
            </a:xfrm>
            <a:custGeom>
              <a:rect b="b" l="l" r="r" t="t"/>
              <a:pathLst>
                <a:path extrusionOk="0" h="597" w="513">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26" name="Google Shape;1026;p35"/>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SCHEDULE</a:t>
            </a:r>
            <a:endParaRPr b="1" sz="2400">
              <a:solidFill>
                <a:schemeClr val="lt2"/>
              </a:solidFill>
              <a:latin typeface="Rajdhani"/>
              <a:ea typeface="Rajdhani"/>
              <a:cs typeface="Rajdhani"/>
              <a:sym typeface="Rajdhani"/>
            </a:endParaRPr>
          </a:p>
        </p:txBody>
      </p:sp>
      <p:sp>
        <p:nvSpPr>
          <p:cNvPr id="1027" name="Google Shape;1027;p35"/>
          <p:cNvSpPr txBox="1"/>
          <p:nvPr/>
        </p:nvSpPr>
        <p:spPr>
          <a:xfrm>
            <a:off x="720100" y="4090575"/>
            <a:ext cx="38520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grpSp>
        <p:nvGrpSpPr>
          <p:cNvPr id="1028" name="Google Shape;1028;p35"/>
          <p:cNvGrpSpPr/>
          <p:nvPr/>
        </p:nvGrpSpPr>
        <p:grpSpPr>
          <a:xfrm>
            <a:off x="4824650" y="3798525"/>
            <a:ext cx="3359127" cy="555564"/>
            <a:chOff x="4824650" y="3798525"/>
            <a:chExt cx="3359127" cy="555564"/>
          </a:xfrm>
        </p:grpSpPr>
        <p:sp>
          <p:nvSpPr>
            <p:cNvPr id="1029" name="Google Shape;1029;p35"/>
            <p:cNvSpPr txBox="1"/>
            <p:nvPr/>
          </p:nvSpPr>
          <p:spPr>
            <a:xfrm>
              <a:off x="4824650" y="3798536"/>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10h</a:t>
              </a:r>
              <a:endParaRPr b="1" sz="2400">
                <a:solidFill>
                  <a:schemeClr val="lt2"/>
                </a:solidFill>
                <a:latin typeface="Rajdhani"/>
                <a:ea typeface="Rajdhani"/>
                <a:cs typeface="Rajdhani"/>
                <a:sym typeface="Rajdhani"/>
              </a:endParaRPr>
            </a:p>
          </p:txBody>
        </p:sp>
        <p:sp>
          <p:nvSpPr>
            <p:cNvPr id="1030" name="Google Shape;1030;p35"/>
            <p:cNvSpPr txBox="1"/>
            <p:nvPr/>
          </p:nvSpPr>
          <p:spPr>
            <a:xfrm>
              <a:off x="5718077" y="4079889"/>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1031" name="Google Shape;1031;p35"/>
            <p:cNvSpPr txBox="1"/>
            <p:nvPr/>
          </p:nvSpPr>
          <p:spPr>
            <a:xfrm>
              <a:off x="5718049" y="3798525"/>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nvGrpSpPr>
          <p:cNvPr id="1032" name="Google Shape;1032;p35"/>
          <p:cNvGrpSpPr/>
          <p:nvPr/>
        </p:nvGrpSpPr>
        <p:grpSpPr>
          <a:xfrm>
            <a:off x="4824650" y="1752761"/>
            <a:ext cx="3359127" cy="555553"/>
            <a:chOff x="4824650" y="1752761"/>
            <a:chExt cx="3359127" cy="555553"/>
          </a:xfrm>
        </p:grpSpPr>
        <p:sp>
          <p:nvSpPr>
            <p:cNvPr id="1033" name="Google Shape;1033;p35"/>
            <p:cNvSpPr txBox="1"/>
            <p:nvPr/>
          </p:nvSpPr>
          <p:spPr>
            <a:xfrm>
              <a:off x="4824650" y="1752761"/>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12h</a:t>
              </a:r>
              <a:endParaRPr b="1" sz="2400">
                <a:solidFill>
                  <a:schemeClr val="lt2"/>
                </a:solidFill>
                <a:latin typeface="Rajdhani"/>
                <a:ea typeface="Rajdhani"/>
                <a:cs typeface="Rajdhani"/>
                <a:sym typeface="Rajdhani"/>
              </a:endParaRPr>
            </a:p>
          </p:txBody>
        </p:sp>
        <p:sp>
          <p:nvSpPr>
            <p:cNvPr id="1034" name="Google Shape;1034;p35"/>
            <p:cNvSpPr txBox="1"/>
            <p:nvPr/>
          </p:nvSpPr>
          <p:spPr>
            <a:xfrm>
              <a:off x="5718077" y="2034114"/>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1035" name="Google Shape;1035;p35"/>
            <p:cNvSpPr txBox="1"/>
            <p:nvPr/>
          </p:nvSpPr>
          <p:spPr>
            <a:xfrm>
              <a:off x="5696450" y="1830450"/>
              <a:ext cx="2465700" cy="30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grpSp>
        <p:nvGrpSpPr>
          <p:cNvPr id="1036" name="Google Shape;1036;p35"/>
          <p:cNvGrpSpPr/>
          <p:nvPr/>
        </p:nvGrpSpPr>
        <p:grpSpPr>
          <a:xfrm>
            <a:off x="4824650" y="2434675"/>
            <a:ext cx="3359127" cy="555564"/>
            <a:chOff x="4824650" y="2434675"/>
            <a:chExt cx="3359127" cy="555564"/>
          </a:xfrm>
        </p:grpSpPr>
        <p:sp>
          <p:nvSpPr>
            <p:cNvPr id="1037" name="Google Shape;1037;p35"/>
            <p:cNvSpPr txBox="1"/>
            <p:nvPr/>
          </p:nvSpPr>
          <p:spPr>
            <a:xfrm>
              <a:off x="4824650" y="2434686"/>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19h</a:t>
              </a:r>
              <a:endParaRPr b="1" sz="2400">
                <a:solidFill>
                  <a:schemeClr val="lt2"/>
                </a:solidFill>
                <a:latin typeface="Rajdhani"/>
                <a:ea typeface="Rajdhani"/>
                <a:cs typeface="Rajdhani"/>
                <a:sym typeface="Rajdhani"/>
              </a:endParaRPr>
            </a:p>
          </p:txBody>
        </p:sp>
        <p:sp>
          <p:nvSpPr>
            <p:cNvPr id="1038" name="Google Shape;1038;p35"/>
            <p:cNvSpPr txBox="1"/>
            <p:nvPr/>
          </p:nvSpPr>
          <p:spPr>
            <a:xfrm>
              <a:off x="5718077" y="2716039"/>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has a toxic atmosphere</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p:txBody>
        </p:sp>
        <p:sp>
          <p:nvSpPr>
            <p:cNvPr id="1039" name="Google Shape;1039;p35"/>
            <p:cNvSpPr txBox="1"/>
            <p:nvPr/>
          </p:nvSpPr>
          <p:spPr>
            <a:xfrm>
              <a:off x="5718049" y="2434675"/>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1040" name="Google Shape;1040;p35"/>
          <p:cNvGrpSpPr/>
          <p:nvPr/>
        </p:nvGrpSpPr>
        <p:grpSpPr>
          <a:xfrm>
            <a:off x="4824650" y="3116600"/>
            <a:ext cx="3359127" cy="555564"/>
            <a:chOff x="4824650" y="3116600"/>
            <a:chExt cx="3359127" cy="555564"/>
          </a:xfrm>
        </p:grpSpPr>
        <p:sp>
          <p:nvSpPr>
            <p:cNvPr id="1041" name="Google Shape;1041;p35"/>
            <p:cNvSpPr txBox="1"/>
            <p:nvPr/>
          </p:nvSpPr>
          <p:spPr>
            <a:xfrm>
              <a:off x="4824650" y="3116611"/>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15h</a:t>
              </a:r>
              <a:endParaRPr b="1" sz="2400">
                <a:solidFill>
                  <a:schemeClr val="lt2"/>
                </a:solidFill>
                <a:latin typeface="Rajdhani"/>
                <a:ea typeface="Rajdhani"/>
                <a:cs typeface="Rajdhani"/>
                <a:sym typeface="Rajdhani"/>
              </a:endParaRPr>
            </a:p>
          </p:txBody>
        </p:sp>
        <p:sp>
          <p:nvSpPr>
            <p:cNvPr id="1042" name="Google Shape;1042;p35"/>
            <p:cNvSpPr txBox="1"/>
            <p:nvPr/>
          </p:nvSpPr>
          <p:spPr>
            <a:xfrm>
              <a:off x="5718077" y="3397964"/>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sp>
          <p:nvSpPr>
            <p:cNvPr id="1043" name="Google Shape;1043;p35"/>
            <p:cNvSpPr txBox="1"/>
            <p:nvPr/>
          </p:nvSpPr>
          <p:spPr>
            <a:xfrm>
              <a:off x="5718049" y="3116600"/>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sp>
        <p:nvSpPr>
          <p:cNvPr id="1044" name="Google Shape;1044;p35"/>
          <p:cNvSpPr/>
          <p:nvPr/>
        </p:nvSpPr>
        <p:spPr>
          <a:xfrm>
            <a:off x="4697741" y="2599836"/>
            <a:ext cx="126900" cy="1269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4697741" y="3281761"/>
            <a:ext cx="126900" cy="1269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4697741" y="3963686"/>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4697741" y="1917911"/>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txBox="1"/>
          <p:nvPr/>
        </p:nvSpPr>
        <p:spPr>
          <a:xfrm>
            <a:off x="1391962"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Jupiter</a:t>
            </a:r>
            <a:endParaRPr sz="1200">
              <a:solidFill>
                <a:schemeClr val="lt2"/>
              </a:solidFill>
              <a:latin typeface="Fira Sans Condensed"/>
              <a:ea typeface="Fira Sans Condensed"/>
              <a:cs typeface="Fira Sans Condensed"/>
              <a:sym typeface="Fira Sans Condensed"/>
            </a:endParaRPr>
          </a:p>
        </p:txBody>
      </p:sp>
      <p:sp>
        <p:nvSpPr>
          <p:cNvPr id="1049" name="Google Shape;1049;p35"/>
          <p:cNvSpPr txBox="1"/>
          <p:nvPr/>
        </p:nvSpPr>
        <p:spPr>
          <a:xfrm>
            <a:off x="1922354"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Venus</a:t>
            </a:r>
            <a:endParaRPr sz="1200">
              <a:solidFill>
                <a:schemeClr val="lt2"/>
              </a:solidFill>
              <a:latin typeface="Fira Sans Condensed"/>
              <a:ea typeface="Fira Sans Condensed"/>
              <a:cs typeface="Fira Sans Condensed"/>
              <a:sym typeface="Fira Sans Condensed"/>
            </a:endParaRPr>
          </a:p>
        </p:txBody>
      </p:sp>
      <p:sp>
        <p:nvSpPr>
          <p:cNvPr id="1050" name="Google Shape;1050;p35"/>
          <p:cNvSpPr txBox="1"/>
          <p:nvPr/>
        </p:nvSpPr>
        <p:spPr>
          <a:xfrm>
            <a:off x="2452745"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Mars</a:t>
            </a:r>
            <a:endParaRPr sz="1200">
              <a:solidFill>
                <a:schemeClr val="lt2"/>
              </a:solidFill>
              <a:latin typeface="Fira Sans Condensed"/>
              <a:ea typeface="Fira Sans Condensed"/>
              <a:cs typeface="Fira Sans Condensed"/>
              <a:sym typeface="Fira Sans Condensed"/>
            </a:endParaRPr>
          </a:p>
        </p:txBody>
      </p:sp>
      <p:sp>
        <p:nvSpPr>
          <p:cNvPr id="1051" name="Google Shape;1051;p35"/>
          <p:cNvSpPr txBox="1"/>
          <p:nvPr/>
        </p:nvSpPr>
        <p:spPr>
          <a:xfrm>
            <a:off x="2983137"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Mercury</a:t>
            </a:r>
            <a:endParaRPr sz="1200">
              <a:solidFill>
                <a:schemeClr val="lt2"/>
              </a:solidFill>
              <a:latin typeface="Fira Sans Condensed"/>
              <a:ea typeface="Fira Sans Condensed"/>
              <a:cs typeface="Fira Sans Condensed"/>
              <a:sym typeface="Fira Sans Condensed"/>
            </a:endParaRPr>
          </a:p>
        </p:txBody>
      </p:sp>
      <p:pic>
        <p:nvPicPr>
          <p:cNvPr id="1052" name="Google Shape;1052;p35" title="Gráfico">
            <a:hlinkClick r:id="rId4"/>
          </p:cNvPr>
          <p:cNvPicPr preferRelativeResize="0"/>
          <p:nvPr/>
        </p:nvPicPr>
        <p:blipFill rotWithShape="1">
          <a:blip r:embed="rId5">
            <a:alphaModFix/>
          </a:blip>
          <a:srcRect b="3873" l="0" r="0" t="0"/>
          <a:stretch/>
        </p:blipFill>
        <p:spPr>
          <a:xfrm>
            <a:off x="1175450" y="1635475"/>
            <a:ext cx="2650499" cy="216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3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58" name="Google Shape;1058;p36"/>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WE PROCERE</a:t>
            </a:r>
            <a:endParaRPr b="1" sz="2400">
              <a:solidFill>
                <a:schemeClr val="lt2"/>
              </a:solidFill>
              <a:latin typeface="Rajdhani"/>
              <a:ea typeface="Rajdhani"/>
              <a:cs typeface="Rajdhani"/>
              <a:sym typeface="Rajdhani"/>
            </a:endParaRPr>
          </a:p>
        </p:txBody>
      </p:sp>
      <p:grpSp>
        <p:nvGrpSpPr>
          <p:cNvPr id="1059" name="Google Shape;1059;p36"/>
          <p:cNvGrpSpPr/>
          <p:nvPr/>
        </p:nvGrpSpPr>
        <p:grpSpPr>
          <a:xfrm>
            <a:off x="4618363" y="1932300"/>
            <a:ext cx="3280212" cy="712705"/>
            <a:chOff x="4618363" y="1932300"/>
            <a:chExt cx="3280212" cy="712705"/>
          </a:xfrm>
        </p:grpSpPr>
        <p:sp>
          <p:nvSpPr>
            <p:cNvPr id="1060" name="Google Shape;1060;p36"/>
            <p:cNvSpPr txBox="1"/>
            <p:nvPr/>
          </p:nvSpPr>
          <p:spPr>
            <a:xfrm>
              <a:off x="4618363" y="2187806"/>
              <a:ext cx="3280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25,000,000</a:t>
              </a:r>
              <a:endParaRPr b="1" sz="3000">
                <a:solidFill>
                  <a:schemeClr val="lt2"/>
                </a:solidFill>
                <a:latin typeface="Rajdhani"/>
                <a:ea typeface="Rajdhani"/>
                <a:cs typeface="Rajdhani"/>
                <a:sym typeface="Rajdhani"/>
              </a:endParaRPr>
            </a:p>
          </p:txBody>
        </p:sp>
        <p:sp>
          <p:nvSpPr>
            <p:cNvPr id="1061" name="Google Shape;1061;p36"/>
            <p:cNvSpPr txBox="1"/>
            <p:nvPr/>
          </p:nvSpPr>
          <p:spPr>
            <a:xfrm>
              <a:off x="4618375" y="1932300"/>
              <a:ext cx="3280200" cy="396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BUDGET</a:t>
              </a:r>
              <a:endParaRPr b="1" sz="2400">
                <a:solidFill>
                  <a:schemeClr val="lt2"/>
                </a:solidFill>
                <a:latin typeface="Rajdhani"/>
                <a:ea typeface="Rajdhani"/>
                <a:cs typeface="Rajdhani"/>
                <a:sym typeface="Rajdhani"/>
              </a:endParaRPr>
            </a:p>
          </p:txBody>
        </p:sp>
      </p:grpSp>
      <p:grpSp>
        <p:nvGrpSpPr>
          <p:cNvPr id="1062" name="Google Shape;1062;p36"/>
          <p:cNvGrpSpPr/>
          <p:nvPr/>
        </p:nvGrpSpPr>
        <p:grpSpPr>
          <a:xfrm>
            <a:off x="4618263" y="2963017"/>
            <a:ext cx="3280200" cy="1253108"/>
            <a:chOff x="4618263" y="2963017"/>
            <a:chExt cx="3280200" cy="1253108"/>
          </a:xfrm>
        </p:grpSpPr>
        <p:sp>
          <p:nvSpPr>
            <p:cNvPr id="1063" name="Google Shape;1063;p36"/>
            <p:cNvSpPr txBox="1"/>
            <p:nvPr/>
          </p:nvSpPr>
          <p:spPr>
            <a:xfrm>
              <a:off x="4618263" y="2963017"/>
              <a:ext cx="3280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GOALS</a:t>
              </a:r>
              <a:endParaRPr b="1" sz="2400">
                <a:solidFill>
                  <a:schemeClr val="lt2"/>
                </a:solidFill>
                <a:latin typeface="Rajdhani"/>
                <a:ea typeface="Rajdhani"/>
                <a:cs typeface="Rajdhani"/>
                <a:sym typeface="Rajdhani"/>
              </a:endParaRPr>
            </a:p>
          </p:txBody>
        </p:sp>
        <p:sp>
          <p:nvSpPr>
            <p:cNvPr id="1064" name="Google Shape;1064;p36"/>
            <p:cNvSpPr txBox="1"/>
            <p:nvPr/>
          </p:nvSpPr>
          <p:spPr>
            <a:xfrm>
              <a:off x="4618263" y="3229725"/>
              <a:ext cx="3280200" cy="9864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p:txBody>
        </p:sp>
      </p:grpSp>
      <p:grpSp>
        <p:nvGrpSpPr>
          <p:cNvPr id="1065" name="Google Shape;1065;p36"/>
          <p:cNvGrpSpPr/>
          <p:nvPr/>
        </p:nvGrpSpPr>
        <p:grpSpPr>
          <a:xfrm>
            <a:off x="1245650" y="2963017"/>
            <a:ext cx="3280200" cy="1253108"/>
            <a:chOff x="1245650" y="2963017"/>
            <a:chExt cx="3280200" cy="1253108"/>
          </a:xfrm>
        </p:grpSpPr>
        <p:sp>
          <p:nvSpPr>
            <p:cNvPr id="1066" name="Google Shape;1066;p36"/>
            <p:cNvSpPr txBox="1"/>
            <p:nvPr/>
          </p:nvSpPr>
          <p:spPr>
            <a:xfrm>
              <a:off x="1245650" y="2963017"/>
              <a:ext cx="3280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DESCRIPTION</a:t>
              </a:r>
              <a:endParaRPr b="1" sz="2400">
                <a:solidFill>
                  <a:schemeClr val="lt2"/>
                </a:solidFill>
                <a:latin typeface="Rajdhani"/>
                <a:ea typeface="Rajdhani"/>
                <a:cs typeface="Rajdhani"/>
                <a:sym typeface="Rajdhani"/>
              </a:endParaRPr>
            </a:p>
          </p:txBody>
        </p:sp>
        <p:sp>
          <p:nvSpPr>
            <p:cNvPr id="1067" name="Google Shape;1067;p36"/>
            <p:cNvSpPr txBox="1"/>
            <p:nvPr/>
          </p:nvSpPr>
          <p:spPr>
            <a:xfrm>
              <a:off x="1245650" y="3229725"/>
              <a:ext cx="3280200" cy="98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grpSp>
        <p:nvGrpSpPr>
          <p:cNvPr id="1068" name="Google Shape;1068;p36"/>
          <p:cNvGrpSpPr/>
          <p:nvPr/>
        </p:nvGrpSpPr>
        <p:grpSpPr>
          <a:xfrm>
            <a:off x="1245525" y="1932300"/>
            <a:ext cx="3280200" cy="716667"/>
            <a:chOff x="1245525" y="1932300"/>
            <a:chExt cx="3280200" cy="716667"/>
          </a:xfrm>
        </p:grpSpPr>
        <p:sp>
          <p:nvSpPr>
            <p:cNvPr id="1069" name="Google Shape;1069;p36"/>
            <p:cNvSpPr txBox="1"/>
            <p:nvPr/>
          </p:nvSpPr>
          <p:spPr>
            <a:xfrm>
              <a:off x="1245525" y="1932300"/>
              <a:ext cx="3280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CHANNELS</a:t>
              </a:r>
              <a:endParaRPr b="1" sz="2400">
                <a:solidFill>
                  <a:schemeClr val="lt2"/>
                </a:solidFill>
                <a:latin typeface="Rajdhani"/>
                <a:ea typeface="Rajdhani"/>
                <a:cs typeface="Rajdhani"/>
                <a:sym typeface="Rajdhani"/>
              </a:endParaRPr>
            </a:p>
          </p:txBody>
        </p:sp>
        <p:sp>
          <p:nvSpPr>
            <p:cNvPr id="1070" name="Google Shape;1070;p36"/>
            <p:cNvSpPr txBox="1"/>
            <p:nvPr/>
          </p:nvSpPr>
          <p:spPr>
            <a:xfrm>
              <a:off x="2217075" y="2347167"/>
              <a:ext cx="1337100" cy="30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Multimedia</a:t>
              </a:r>
              <a:endParaRPr>
                <a:solidFill>
                  <a:schemeClr val="lt2"/>
                </a:solidFill>
                <a:latin typeface="Fira Sans Condensed"/>
                <a:ea typeface="Fira Sans Condensed"/>
                <a:cs typeface="Fira Sans Condensed"/>
                <a:sym typeface="Fira Sans Condensed"/>
              </a:endParaRPr>
            </a:p>
          </p:txBody>
        </p:sp>
      </p:grpSp>
      <p:grpSp>
        <p:nvGrpSpPr>
          <p:cNvPr id="1071" name="Google Shape;1071;p36"/>
          <p:cNvGrpSpPr/>
          <p:nvPr/>
        </p:nvGrpSpPr>
        <p:grpSpPr>
          <a:xfrm>
            <a:off x="1508670" y="2101076"/>
            <a:ext cx="376699" cy="375143"/>
            <a:chOff x="3372132" y="2767939"/>
            <a:chExt cx="408434" cy="406747"/>
          </a:xfrm>
        </p:grpSpPr>
        <p:sp>
          <p:nvSpPr>
            <p:cNvPr id="1072" name="Google Shape;1072;p36"/>
            <p:cNvSpPr/>
            <p:nvPr/>
          </p:nvSpPr>
          <p:spPr>
            <a:xfrm>
              <a:off x="3372132" y="2807457"/>
              <a:ext cx="408434" cy="367229"/>
            </a:xfrm>
            <a:custGeom>
              <a:rect b="b" l="l" r="r" t="t"/>
              <a:pathLst>
                <a:path extrusionOk="0" h="10622" w="11813">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3449508" y="2767939"/>
              <a:ext cx="255302" cy="255283"/>
            </a:xfrm>
            <a:custGeom>
              <a:rect b="b" l="l" r="r" t="t"/>
              <a:pathLst>
                <a:path extrusionOk="0" h="7384" w="7384">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3478342" y="2797569"/>
              <a:ext cx="196835" cy="141678"/>
            </a:xfrm>
            <a:custGeom>
              <a:rect b="b" l="l" r="r" t="t"/>
              <a:pathLst>
                <a:path extrusionOk="0" h="4098" w="5693">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3498914" y="2948863"/>
              <a:ext cx="143313" cy="44702"/>
            </a:xfrm>
            <a:custGeom>
              <a:rect b="b" l="l" r="r" t="t"/>
              <a:pathLst>
                <a:path extrusionOk="0" h="1293" w="4145">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3507972" y="2827233"/>
              <a:ext cx="137539" cy="136700"/>
            </a:xfrm>
            <a:custGeom>
              <a:rect b="b" l="l" r="r" t="t"/>
              <a:pathLst>
                <a:path extrusionOk="0" h="3954" w="3978">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3535977" y="2854408"/>
              <a:ext cx="224807" cy="166328"/>
            </a:xfrm>
            <a:custGeom>
              <a:rect b="b" l="l" r="r" t="t"/>
              <a:pathLst>
                <a:path extrusionOk="0" h="4811" w="6502">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8" name="Google Shape;1078;p36"/>
          <p:cNvCxnSpPr/>
          <p:nvPr/>
        </p:nvCxnSpPr>
        <p:spPr>
          <a:xfrm>
            <a:off x="4572050" y="1827400"/>
            <a:ext cx="0" cy="2592000"/>
          </a:xfrm>
          <a:prstGeom prst="straightConnector1">
            <a:avLst/>
          </a:prstGeom>
          <a:noFill/>
          <a:ln cap="flat" cmpd="sng" w="19050">
            <a:solidFill>
              <a:schemeClr val="lt2"/>
            </a:solidFill>
            <a:prstDash val="solid"/>
            <a:round/>
            <a:headEnd len="med" w="med" type="oval"/>
            <a:tailEnd len="med" w="med" type="oval"/>
          </a:ln>
        </p:spPr>
      </p:cxnSp>
      <p:cxnSp>
        <p:nvCxnSpPr>
          <p:cNvPr id="1079" name="Google Shape;1079;p36"/>
          <p:cNvCxnSpPr/>
          <p:nvPr/>
        </p:nvCxnSpPr>
        <p:spPr>
          <a:xfrm>
            <a:off x="1231200" y="2866778"/>
            <a:ext cx="6681600" cy="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3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85" name="Google Shape;1085;p37"/>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STRATEGY</a:t>
            </a:r>
            <a:endParaRPr b="1" sz="2400">
              <a:solidFill>
                <a:schemeClr val="lt2"/>
              </a:solidFill>
              <a:latin typeface="Rajdhani"/>
              <a:ea typeface="Rajdhani"/>
              <a:cs typeface="Rajdhani"/>
              <a:sym typeface="Rajdhani"/>
            </a:endParaRPr>
          </a:p>
        </p:txBody>
      </p:sp>
      <p:cxnSp>
        <p:nvCxnSpPr>
          <p:cNvPr id="1086" name="Google Shape;1086;p37"/>
          <p:cNvCxnSpPr>
            <a:stCxn id="1087" idx="4"/>
            <a:endCxn id="1088" idx="0"/>
          </p:cNvCxnSpPr>
          <p:nvPr/>
        </p:nvCxnSpPr>
        <p:spPr>
          <a:xfrm flipH="1" rot="-5400000">
            <a:off x="2456525"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089" name="Google Shape;1089;p37"/>
          <p:cNvCxnSpPr>
            <a:stCxn id="1090" idx="4"/>
            <a:endCxn id="1091" idx="0"/>
          </p:cNvCxnSpPr>
          <p:nvPr/>
        </p:nvCxnSpPr>
        <p:spPr>
          <a:xfrm flipH="1" rot="-5400000">
            <a:off x="4448649" y="3556298"/>
            <a:ext cx="247500" cy="600"/>
          </a:xfrm>
          <a:prstGeom prst="bentConnector3">
            <a:avLst>
              <a:gd fmla="val 49983" name="adj1"/>
            </a:avLst>
          </a:prstGeom>
          <a:noFill/>
          <a:ln cap="flat" cmpd="sng" w="19050">
            <a:solidFill>
              <a:schemeClr val="lt2"/>
            </a:solidFill>
            <a:prstDash val="solid"/>
            <a:round/>
            <a:headEnd len="med" w="med" type="oval"/>
            <a:tailEnd len="med" w="med" type="oval"/>
          </a:ln>
        </p:spPr>
      </p:cxnSp>
      <p:grpSp>
        <p:nvGrpSpPr>
          <p:cNvPr id="1092" name="Google Shape;1092;p37"/>
          <p:cNvGrpSpPr/>
          <p:nvPr/>
        </p:nvGrpSpPr>
        <p:grpSpPr>
          <a:xfrm>
            <a:off x="3657401" y="3680267"/>
            <a:ext cx="1829397" cy="739114"/>
            <a:chOff x="699126" y="3259450"/>
            <a:chExt cx="1829397" cy="739114"/>
          </a:xfrm>
        </p:grpSpPr>
        <p:sp>
          <p:nvSpPr>
            <p:cNvPr id="1091" name="Google Shape;1091;p37"/>
            <p:cNvSpPr/>
            <p:nvPr/>
          </p:nvSpPr>
          <p:spPr>
            <a:xfrm>
              <a:off x="699126" y="3259450"/>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1093" name="Google Shape;1093;p37"/>
            <p:cNvSpPr txBox="1"/>
            <p:nvPr/>
          </p:nvSpPr>
          <p:spPr>
            <a:xfrm>
              <a:off x="699723" y="3514064"/>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094" name="Google Shape;1094;p37"/>
          <p:cNvGrpSpPr/>
          <p:nvPr/>
        </p:nvGrpSpPr>
        <p:grpSpPr>
          <a:xfrm>
            <a:off x="1664373" y="3678022"/>
            <a:ext cx="1828803" cy="739345"/>
            <a:chOff x="705573" y="3678022"/>
            <a:chExt cx="1828803" cy="739345"/>
          </a:xfrm>
        </p:grpSpPr>
        <p:sp>
          <p:nvSpPr>
            <p:cNvPr id="1095" name="Google Shape;1095;p37"/>
            <p:cNvSpPr/>
            <p:nvPr/>
          </p:nvSpPr>
          <p:spPr>
            <a:xfrm>
              <a:off x="705576" y="3678022"/>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096" name="Google Shape;1096;p37"/>
            <p:cNvSpPr txBox="1"/>
            <p:nvPr/>
          </p:nvSpPr>
          <p:spPr>
            <a:xfrm>
              <a:off x="705573" y="3932866"/>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097" name="Google Shape;1097;p37"/>
          <p:cNvGrpSpPr/>
          <p:nvPr/>
        </p:nvGrpSpPr>
        <p:grpSpPr>
          <a:xfrm>
            <a:off x="5651022" y="3678022"/>
            <a:ext cx="1828803" cy="739345"/>
            <a:chOff x="4692222" y="3678022"/>
            <a:chExt cx="1828803" cy="739345"/>
          </a:xfrm>
        </p:grpSpPr>
        <p:sp>
          <p:nvSpPr>
            <p:cNvPr id="1098" name="Google Shape;1098;p37"/>
            <p:cNvSpPr/>
            <p:nvPr/>
          </p:nvSpPr>
          <p:spPr>
            <a:xfrm>
              <a:off x="4692225" y="3678022"/>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1099" name="Google Shape;1099;p37"/>
            <p:cNvSpPr txBox="1"/>
            <p:nvPr/>
          </p:nvSpPr>
          <p:spPr>
            <a:xfrm>
              <a:off x="4692222" y="3932866"/>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087" name="Google Shape;1087;p37"/>
          <p:cNvSpPr/>
          <p:nvPr/>
        </p:nvSpPr>
        <p:spPr>
          <a:xfrm>
            <a:off x="2190725"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6177373"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4184049"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37"/>
          <p:cNvCxnSpPr>
            <a:stCxn id="1088" idx="4"/>
            <a:endCxn id="1095" idx="0"/>
          </p:cNvCxnSpPr>
          <p:nvPr/>
        </p:nvCxnSpPr>
        <p:spPr>
          <a:xfrm flipH="1" rot="-5400000">
            <a:off x="2456227" y="3555098"/>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grpSp>
        <p:nvGrpSpPr>
          <p:cNvPr id="1103" name="Google Shape;1103;p37"/>
          <p:cNvGrpSpPr/>
          <p:nvPr/>
        </p:nvGrpSpPr>
        <p:grpSpPr>
          <a:xfrm>
            <a:off x="6388242" y="1846327"/>
            <a:ext cx="354363" cy="354395"/>
            <a:chOff x="3712952" y="1970604"/>
            <a:chExt cx="354363" cy="354395"/>
          </a:xfrm>
        </p:grpSpPr>
        <p:sp>
          <p:nvSpPr>
            <p:cNvPr id="1104" name="Google Shape;1104;p37"/>
            <p:cNvSpPr/>
            <p:nvPr/>
          </p:nvSpPr>
          <p:spPr>
            <a:xfrm>
              <a:off x="3868314" y="2281360"/>
              <a:ext cx="43639" cy="43639"/>
            </a:xfrm>
            <a:custGeom>
              <a:rect b="b" l="l" r="r" t="t"/>
              <a:pathLst>
                <a:path extrusionOk="0" h="1371" w="1371">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3940346" y="2120300"/>
              <a:ext cx="54970" cy="55002"/>
            </a:xfrm>
            <a:custGeom>
              <a:rect b="b" l="l" r="r" t="t"/>
              <a:pathLst>
                <a:path extrusionOk="0" h="1728" w="1727">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3784952" y="2120300"/>
              <a:ext cx="54970" cy="55002"/>
            </a:xfrm>
            <a:custGeom>
              <a:rect b="b" l="l" r="r" t="t"/>
              <a:pathLst>
                <a:path extrusionOk="0" h="1728" w="1727">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3712952" y="2281360"/>
              <a:ext cx="44371" cy="43639"/>
            </a:xfrm>
            <a:custGeom>
              <a:rect b="b" l="l" r="r" t="t"/>
              <a:pathLst>
                <a:path extrusionOk="0" h="1371" w="1394">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4023708" y="2281360"/>
              <a:ext cx="43607" cy="43639"/>
            </a:xfrm>
            <a:custGeom>
              <a:rect b="b" l="l" r="r" t="t"/>
              <a:pathLst>
                <a:path extrusionOk="0" h="1371" w="137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3852049" y="1970604"/>
              <a:ext cx="76583" cy="76965"/>
            </a:xfrm>
            <a:custGeom>
              <a:rect b="b" l="l" r="r" t="t"/>
              <a:pathLst>
                <a:path extrusionOk="0" h="2418" w="2406">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3746310" y="2187016"/>
              <a:ext cx="132667" cy="88710"/>
            </a:xfrm>
            <a:custGeom>
              <a:rect b="b" l="l" r="r" t="t"/>
              <a:pathLst>
                <a:path extrusionOk="0" h="2787" w="4168">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3831583" y="2059664"/>
              <a:ext cx="117485" cy="54748"/>
            </a:xfrm>
            <a:custGeom>
              <a:rect b="b" l="l" r="r" t="t"/>
              <a:pathLst>
                <a:path extrusionOk="0" h="1720" w="3691">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3901672" y="2187016"/>
              <a:ext cx="132285" cy="88997"/>
            </a:xfrm>
            <a:custGeom>
              <a:rect b="b" l="l" r="r" t="t"/>
              <a:pathLst>
                <a:path extrusionOk="0" h="2796" w="4156">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7"/>
          <p:cNvGrpSpPr/>
          <p:nvPr/>
        </p:nvGrpSpPr>
        <p:grpSpPr>
          <a:xfrm>
            <a:off x="4401363" y="1855988"/>
            <a:ext cx="341472" cy="335074"/>
            <a:chOff x="1329585" y="1989925"/>
            <a:chExt cx="341472" cy="335074"/>
          </a:xfrm>
        </p:grpSpPr>
        <p:sp>
          <p:nvSpPr>
            <p:cNvPr id="1114" name="Google Shape;1114;p37"/>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37"/>
          <p:cNvGrpSpPr/>
          <p:nvPr/>
        </p:nvGrpSpPr>
        <p:grpSpPr>
          <a:xfrm>
            <a:off x="2412208" y="1863006"/>
            <a:ext cx="333133" cy="321037"/>
            <a:chOff x="2780301" y="1521896"/>
            <a:chExt cx="333133" cy="321037"/>
          </a:xfrm>
        </p:grpSpPr>
        <p:sp>
          <p:nvSpPr>
            <p:cNvPr id="1118" name="Google Shape;1118;p37"/>
            <p:cNvSpPr/>
            <p:nvPr/>
          </p:nvSpPr>
          <p:spPr>
            <a:xfrm>
              <a:off x="3009573" y="1542745"/>
              <a:ext cx="72031" cy="9517"/>
            </a:xfrm>
            <a:custGeom>
              <a:rect b="b" l="l" r="r" t="t"/>
              <a:pathLst>
                <a:path extrusionOk="0" h="299" w="2263">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2967876" y="1542745"/>
              <a:ext cx="30366" cy="9517"/>
            </a:xfrm>
            <a:custGeom>
              <a:rect b="b" l="l" r="r" t="t"/>
              <a:pathLst>
                <a:path extrusionOk="0" h="299" w="954">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3061870" y="1563594"/>
              <a:ext cx="19735" cy="9517"/>
            </a:xfrm>
            <a:custGeom>
              <a:rect b="b" l="l" r="r" t="t"/>
              <a:pathLst>
                <a:path extrusionOk="0" h="299" w="62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2967876" y="1563594"/>
              <a:ext cx="82663" cy="9517"/>
            </a:xfrm>
            <a:custGeom>
              <a:rect b="b" l="l" r="r" t="t"/>
              <a:pathLst>
                <a:path extrusionOk="0" h="299" w="2597">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2936809" y="1521896"/>
              <a:ext cx="176625" cy="96286"/>
            </a:xfrm>
            <a:custGeom>
              <a:rect b="b" l="l" r="r" t="t"/>
              <a:pathLst>
                <a:path extrusionOk="0" h="3025" w="5549">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2811367" y="1767115"/>
              <a:ext cx="72413" cy="9485"/>
            </a:xfrm>
            <a:custGeom>
              <a:rect b="b" l="l" r="r" t="t"/>
              <a:pathLst>
                <a:path extrusionOk="0" h="298" w="2275">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2894730" y="1767115"/>
              <a:ext cx="20117" cy="9485"/>
            </a:xfrm>
            <a:custGeom>
              <a:rect b="b" l="l" r="r" t="t"/>
              <a:pathLst>
                <a:path extrusionOk="0" h="298" w="632">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2811367" y="1787932"/>
              <a:ext cx="20117" cy="9517"/>
            </a:xfrm>
            <a:custGeom>
              <a:rect b="b" l="l" r="r" t="t"/>
              <a:pathLst>
                <a:path extrusionOk="0" h="299" w="632">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2842815" y="1787932"/>
              <a:ext cx="72031" cy="9517"/>
            </a:xfrm>
            <a:custGeom>
              <a:rect b="b" l="l" r="r" t="t"/>
              <a:pathLst>
                <a:path extrusionOk="0" h="299" w="2263">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2780301" y="1746266"/>
              <a:ext cx="166375" cy="96668"/>
            </a:xfrm>
            <a:custGeom>
              <a:rect b="b" l="l" r="r" t="t"/>
              <a:pathLst>
                <a:path extrusionOk="0" h="3037" w="5227">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3020172" y="1720102"/>
              <a:ext cx="61432" cy="9517"/>
            </a:xfrm>
            <a:custGeom>
              <a:rect b="b" l="l" r="r" t="t"/>
              <a:pathLst>
                <a:path extrusionOk="0" h="299" w="193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2988724" y="1720102"/>
              <a:ext cx="19735" cy="9517"/>
            </a:xfrm>
            <a:custGeom>
              <a:rect b="b" l="l" r="r" t="t"/>
              <a:pathLst>
                <a:path extrusionOk="0" h="299" w="62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2957658" y="1699253"/>
              <a:ext cx="155776" cy="75087"/>
            </a:xfrm>
            <a:custGeom>
              <a:rect b="b" l="l" r="r" t="t"/>
              <a:pathLst>
                <a:path extrusionOk="0" h="2359" w="4894">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2811367" y="1626108"/>
              <a:ext cx="72413" cy="9517"/>
            </a:xfrm>
            <a:custGeom>
              <a:rect b="b" l="l" r="r" t="t"/>
              <a:pathLst>
                <a:path extrusionOk="0" h="299" w="2275">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2895112" y="1626108"/>
              <a:ext cx="30366" cy="9517"/>
            </a:xfrm>
            <a:custGeom>
              <a:rect b="b" l="l" r="r" t="t"/>
              <a:pathLst>
                <a:path extrusionOk="0" h="299" w="954">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2811367" y="1667805"/>
              <a:ext cx="72413" cy="9517"/>
            </a:xfrm>
            <a:custGeom>
              <a:rect b="b" l="l" r="r" t="t"/>
              <a:pathLst>
                <a:path extrusionOk="0" h="299" w="2275">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2895112" y="1667805"/>
              <a:ext cx="30366" cy="9517"/>
            </a:xfrm>
            <a:custGeom>
              <a:rect b="b" l="l" r="r" t="t"/>
              <a:pathLst>
                <a:path extrusionOk="0" h="299" w="954">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2811367" y="1646957"/>
              <a:ext cx="20117" cy="9517"/>
            </a:xfrm>
            <a:custGeom>
              <a:rect b="b" l="l" r="r" t="t"/>
              <a:pathLst>
                <a:path extrusionOk="0" h="299" w="632">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2842815" y="1646957"/>
              <a:ext cx="82663" cy="9517"/>
            </a:xfrm>
            <a:custGeom>
              <a:rect b="b" l="l" r="r" t="t"/>
              <a:pathLst>
                <a:path extrusionOk="0" h="299" w="2597">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2780301" y="1605291"/>
              <a:ext cx="176625" cy="117516"/>
            </a:xfrm>
            <a:custGeom>
              <a:rect b="b" l="l" r="r" t="t"/>
              <a:pathLst>
                <a:path extrusionOk="0" h="3692" w="5549">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37"/>
          <p:cNvSpPr/>
          <p:nvPr/>
        </p:nvSpPr>
        <p:spPr>
          <a:xfrm>
            <a:off x="6177377"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cxnSp>
        <p:nvCxnSpPr>
          <p:cNvPr id="1139" name="Google Shape;1139;p37"/>
          <p:cNvCxnSpPr>
            <a:stCxn id="1101" idx="4"/>
            <a:endCxn id="1090" idx="0"/>
          </p:cNvCxnSpPr>
          <p:nvPr/>
        </p:nvCxnSpPr>
        <p:spPr>
          <a:xfrm flipH="1" rot="-5400000">
            <a:off x="4449849"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0" name="Google Shape;1140;p37"/>
          <p:cNvCxnSpPr>
            <a:stCxn id="1100" idx="4"/>
            <a:endCxn id="1138" idx="0"/>
          </p:cNvCxnSpPr>
          <p:nvPr/>
        </p:nvCxnSpPr>
        <p:spPr>
          <a:xfrm flipH="1" rot="-5400000">
            <a:off x="6443173"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1" name="Google Shape;1141;p37"/>
          <p:cNvCxnSpPr>
            <a:stCxn id="1138" idx="4"/>
            <a:endCxn id="1098" idx="0"/>
          </p:cNvCxnSpPr>
          <p:nvPr/>
        </p:nvCxnSpPr>
        <p:spPr>
          <a:xfrm flipH="1" rot="-5400000">
            <a:off x="6443177" y="3555098"/>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2" name="Google Shape;1142;p37"/>
          <p:cNvCxnSpPr>
            <a:stCxn id="1088" idx="6"/>
            <a:endCxn id="1090" idx="2"/>
          </p:cNvCxnSpPr>
          <p:nvPr/>
        </p:nvCxnSpPr>
        <p:spPr>
          <a:xfrm>
            <a:off x="2966527" y="3044798"/>
            <a:ext cx="1217400" cy="600"/>
          </a:xfrm>
          <a:prstGeom prst="bentConnector3">
            <a:avLst>
              <a:gd fmla="val 50005" name="adj1"/>
            </a:avLst>
          </a:prstGeom>
          <a:noFill/>
          <a:ln cap="flat" cmpd="sng" w="19050">
            <a:solidFill>
              <a:schemeClr val="lt2"/>
            </a:solidFill>
            <a:prstDash val="solid"/>
            <a:round/>
            <a:headEnd len="med" w="med" type="oval"/>
            <a:tailEnd len="med" w="med" type="oval"/>
          </a:ln>
        </p:spPr>
      </p:cxnSp>
      <p:cxnSp>
        <p:nvCxnSpPr>
          <p:cNvPr id="1143" name="Google Shape;1143;p37"/>
          <p:cNvCxnSpPr>
            <a:stCxn id="1090" idx="6"/>
            <a:endCxn id="1138" idx="2"/>
          </p:cNvCxnSpPr>
          <p:nvPr/>
        </p:nvCxnSpPr>
        <p:spPr>
          <a:xfrm>
            <a:off x="4960149" y="3044798"/>
            <a:ext cx="1217100" cy="600"/>
          </a:xfrm>
          <a:prstGeom prst="bentConnector3">
            <a:avLst>
              <a:gd fmla="val 50005" name="adj1"/>
            </a:avLst>
          </a:prstGeom>
          <a:noFill/>
          <a:ln cap="flat" cmpd="sng" w="19050">
            <a:solidFill>
              <a:schemeClr val="lt2"/>
            </a:solidFill>
            <a:prstDash val="solid"/>
            <a:round/>
            <a:headEnd len="med" w="med" type="oval"/>
            <a:tailEnd len="med" w="med" type="oval"/>
          </a:ln>
        </p:spPr>
      </p:cxnSp>
      <p:sp>
        <p:nvSpPr>
          <p:cNvPr id="1090" name="Google Shape;1090;p37"/>
          <p:cNvSpPr/>
          <p:nvPr/>
        </p:nvSpPr>
        <p:spPr>
          <a:xfrm>
            <a:off x="4184049"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sp>
        <p:nvSpPr>
          <p:cNvPr id="1088" name="Google Shape;1088;p37"/>
          <p:cNvSpPr/>
          <p:nvPr/>
        </p:nvSpPr>
        <p:spPr>
          <a:xfrm>
            <a:off x="2190427"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graphicFrame>
        <p:nvGraphicFramePr>
          <p:cNvPr id="1148" name="Google Shape;1148;p38"/>
          <p:cNvGraphicFramePr/>
          <p:nvPr/>
        </p:nvGraphicFramePr>
        <p:xfrm>
          <a:off x="924525" y="1342600"/>
          <a:ext cx="3000000" cy="3000000"/>
        </p:xfrm>
        <a:graphic>
          <a:graphicData uri="http://schemas.openxmlformats.org/drawingml/2006/table">
            <a:tbl>
              <a:tblPr>
                <a:noFill/>
                <a:tableStyleId>{CE639D1D-9D31-4632-ACAB-5A0B8BFE367F}</a:tableStyleId>
              </a:tblPr>
              <a:tblGrid>
                <a:gridCol w="3647550"/>
                <a:gridCol w="3647550"/>
              </a:tblGrid>
              <a:tr h="622700">
                <a:tc gridSpan="2">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VALUES</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hMerge="1"/>
              </a:tr>
              <a:tr h="62270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60%</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l">
                        <a:spcBef>
                          <a:spcPts val="0"/>
                        </a:spcBef>
                        <a:spcAft>
                          <a:spcPts val="0"/>
                        </a:spcAft>
                        <a:buNone/>
                      </a:pPr>
                      <a:r>
                        <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MISSION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VISION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one in the Solar System</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149" name="Google Shape;1149;p3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150" name="Google Shape;1150;p38"/>
          <p:cNvSpPr/>
          <p:nvPr/>
        </p:nvSpPr>
        <p:spPr>
          <a:xfrm>
            <a:off x="2186852"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8"/>
          <p:cNvSpPr/>
          <p:nvPr/>
        </p:nvSpPr>
        <p:spPr>
          <a:xfrm>
            <a:off x="2422651"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2658450"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2894249"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3130048"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5824277"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6060076"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6295875"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6531674"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6767473"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165" name="Google Shape;1165;p39"/>
          <p:cNvGrpSpPr/>
          <p:nvPr/>
        </p:nvGrpSpPr>
        <p:grpSpPr>
          <a:xfrm>
            <a:off x="1328671" y="1786675"/>
            <a:ext cx="5871021" cy="484500"/>
            <a:chOff x="1328671" y="1786675"/>
            <a:chExt cx="5871021" cy="484500"/>
          </a:xfrm>
        </p:grpSpPr>
        <p:sp>
          <p:nvSpPr>
            <p:cNvPr id="1166" name="Google Shape;1166;p39"/>
            <p:cNvSpPr txBox="1"/>
            <p:nvPr/>
          </p:nvSpPr>
          <p:spPr>
            <a:xfrm>
              <a:off x="5370892" y="1786675"/>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167" name="Google Shape;1167;p39"/>
            <p:cNvSpPr txBox="1"/>
            <p:nvPr/>
          </p:nvSpPr>
          <p:spPr>
            <a:xfrm>
              <a:off x="1328671" y="1786675"/>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grpSp>
        <p:nvGrpSpPr>
          <p:cNvPr id="1168" name="Google Shape;1168;p39"/>
          <p:cNvGrpSpPr/>
          <p:nvPr/>
        </p:nvGrpSpPr>
        <p:grpSpPr>
          <a:xfrm>
            <a:off x="1949071" y="2712550"/>
            <a:ext cx="5871021" cy="484500"/>
            <a:chOff x="1949071" y="2712550"/>
            <a:chExt cx="5871021" cy="484500"/>
          </a:xfrm>
        </p:grpSpPr>
        <p:sp>
          <p:nvSpPr>
            <p:cNvPr id="1169" name="Google Shape;1169;p39"/>
            <p:cNvSpPr txBox="1"/>
            <p:nvPr/>
          </p:nvSpPr>
          <p:spPr>
            <a:xfrm>
              <a:off x="1949071" y="2712550"/>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170" name="Google Shape;1170;p39"/>
            <p:cNvSpPr txBox="1"/>
            <p:nvPr/>
          </p:nvSpPr>
          <p:spPr>
            <a:xfrm>
              <a:off x="4750492" y="2712550"/>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1171" name="Google Shape;1171;p39"/>
          <p:cNvGrpSpPr/>
          <p:nvPr/>
        </p:nvGrpSpPr>
        <p:grpSpPr>
          <a:xfrm>
            <a:off x="1328671" y="3638425"/>
            <a:ext cx="5871021" cy="484500"/>
            <a:chOff x="1328671" y="3638425"/>
            <a:chExt cx="5871021" cy="484500"/>
          </a:xfrm>
        </p:grpSpPr>
        <p:sp>
          <p:nvSpPr>
            <p:cNvPr id="1172" name="Google Shape;1172;p39"/>
            <p:cNvSpPr txBox="1"/>
            <p:nvPr/>
          </p:nvSpPr>
          <p:spPr>
            <a:xfrm>
              <a:off x="5370892" y="3638425"/>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173" name="Google Shape;1173;p39"/>
            <p:cNvSpPr txBox="1"/>
            <p:nvPr/>
          </p:nvSpPr>
          <p:spPr>
            <a:xfrm>
              <a:off x="1328671" y="3638425"/>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174" name="Google Shape;1174;p39"/>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SOLUTIONS</a:t>
            </a:r>
            <a:endParaRPr b="1" sz="2400">
              <a:solidFill>
                <a:schemeClr val="lt2"/>
              </a:solidFill>
              <a:latin typeface="Rajdhani"/>
              <a:ea typeface="Rajdhani"/>
              <a:cs typeface="Rajdhani"/>
              <a:sym typeface="Rajdhani"/>
            </a:endParaRPr>
          </a:p>
        </p:txBody>
      </p:sp>
      <p:cxnSp>
        <p:nvCxnSpPr>
          <p:cNvPr id="1175" name="Google Shape;1175;p39"/>
          <p:cNvCxnSpPr>
            <a:stCxn id="1167" idx="3"/>
            <a:endCxn id="1166" idx="1"/>
          </p:cNvCxnSpPr>
          <p:nvPr/>
        </p:nvCxnSpPr>
        <p:spPr>
          <a:xfrm>
            <a:off x="4398271" y="2028925"/>
            <a:ext cx="972600" cy="0"/>
          </a:xfrm>
          <a:prstGeom prst="straightConnector1">
            <a:avLst/>
          </a:prstGeom>
          <a:noFill/>
          <a:ln cap="flat" cmpd="sng" w="19050">
            <a:solidFill>
              <a:schemeClr val="lt2"/>
            </a:solidFill>
            <a:prstDash val="solid"/>
            <a:round/>
            <a:headEnd len="med" w="med" type="oval"/>
            <a:tailEnd len="med" w="med" type="oval"/>
          </a:ln>
        </p:spPr>
      </p:cxnSp>
      <p:cxnSp>
        <p:nvCxnSpPr>
          <p:cNvPr id="1176" name="Google Shape;1176;p39"/>
          <p:cNvCxnSpPr>
            <a:stCxn id="1169" idx="3"/>
            <a:endCxn id="1170" idx="1"/>
          </p:cNvCxnSpPr>
          <p:nvPr/>
        </p:nvCxnSpPr>
        <p:spPr>
          <a:xfrm>
            <a:off x="3777871" y="2954800"/>
            <a:ext cx="972600" cy="0"/>
          </a:xfrm>
          <a:prstGeom prst="straightConnector1">
            <a:avLst/>
          </a:prstGeom>
          <a:noFill/>
          <a:ln cap="flat" cmpd="sng" w="19050">
            <a:solidFill>
              <a:schemeClr val="lt2"/>
            </a:solidFill>
            <a:prstDash val="solid"/>
            <a:round/>
            <a:headEnd len="med" w="med" type="oval"/>
            <a:tailEnd len="med" w="med" type="oval"/>
          </a:ln>
        </p:spPr>
      </p:cxnSp>
      <p:cxnSp>
        <p:nvCxnSpPr>
          <p:cNvPr id="1177" name="Google Shape;1177;p39"/>
          <p:cNvCxnSpPr>
            <a:stCxn id="1172" idx="1"/>
            <a:endCxn id="1173" idx="3"/>
          </p:cNvCxnSpPr>
          <p:nvPr/>
        </p:nvCxnSpPr>
        <p:spPr>
          <a:xfrm rot="10800000">
            <a:off x="4398292" y="3880675"/>
            <a:ext cx="972600" cy="0"/>
          </a:xfrm>
          <a:prstGeom prst="straightConnector1">
            <a:avLst/>
          </a:prstGeom>
          <a:noFill/>
          <a:ln cap="flat" cmpd="sng" w="19050">
            <a:solidFill>
              <a:schemeClr val="lt2"/>
            </a:solidFill>
            <a:prstDash val="solid"/>
            <a:round/>
            <a:headEnd len="med" w="med" type="oval"/>
            <a:tailEnd len="med" w="med" type="oval"/>
          </a:ln>
        </p:spPr>
      </p:cxnSp>
      <p:grpSp>
        <p:nvGrpSpPr>
          <p:cNvPr id="1178" name="Google Shape;1178;p39"/>
          <p:cNvGrpSpPr/>
          <p:nvPr/>
        </p:nvGrpSpPr>
        <p:grpSpPr>
          <a:xfrm>
            <a:off x="7199707" y="1862489"/>
            <a:ext cx="301861" cy="332871"/>
            <a:chOff x="1396957" y="4287365"/>
            <a:chExt cx="301861" cy="332871"/>
          </a:xfrm>
        </p:grpSpPr>
        <p:sp>
          <p:nvSpPr>
            <p:cNvPr id="1179" name="Google Shape;1179;p39"/>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9"/>
          <p:cNvGrpSpPr/>
          <p:nvPr/>
        </p:nvGrpSpPr>
        <p:grpSpPr>
          <a:xfrm>
            <a:off x="1566562" y="2779459"/>
            <a:ext cx="382519" cy="350682"/>
            <a:chOff x="2903337" y="4279032"/>
            <a:chExt cx="382519" cy="350682"/>
          </a:xfrm>
        </p:grpSpPr>
        <p:sp>
          <p:nvSpPr>
            <p:cNvPr id="1195" name="Google Shape;1195;p39"/>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39"/>
          <p:cNvSpPr/>
          <p:nvPr/>
        </p:nvSpPr>
        <p:spPr>
          <a:xfrm>
            <a:off x="7199691" y="3724846"/>
            <a:ext cx="363563" cy="311657"/>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aphicFrame>
        <p:nvGraphicFramePr>
          <p:cNvPr id="1216" name="Google Shape;1216;p40"/>
          <p:cNvGraphicFramePr/>
          <p:nvPr/>
        </p:nvGraphicFramePr>
        <p:xfrm>
          <a:off x="713275" y="1618473"/>
          <a:ext cx="3000000" cy="3000000"/>
        </p:xfrm>
        <a:graphic>
          <a:graphicData uri="http://schemas.openxmlformats.org/drawingml/2006/table">
            <a:tbl>
              <a:tblPr>
                <a:noFill/>
                <a:tableStyleId>{CE639D1D-9D31-4632-ACAB-5A0B8BFE367F}</a:tableStyleId>
              </a:tblPr>
              <a:tblGrid>
                <a:gridCol w="1286225"/>
                <a:gridCol w="1286225"/>
                <a:gridCol w="1286225"/>
                <a:gridCol w="1286225"/>
                <a:gridCol w="1286225"/>
                <a:gridCol w="1286225"/>
              </a:tblGrid>
              <a:tr h="478475">
                <a:tc>
                  <a:txBody>
                    <a:bodyPr/>
                    <a:lstStyle/>
                    <a:p>
                      <a:pPr indent="0" lvl="0" marL="0" rtl="0" algn="ctr">
                        <a:spcBef>
                          <a:spcPts val="0"/>
                        </a:spcBef>
                        <a:spcAft>
                          <a:spcPts val="0"/>
                        </a:spcAft>
                        <a:buNone/>
                      </a:pPr>
                      <a:r>
                        <a:t/>
                      </a:r>
                      <a:endParaRPr>
                        <a:solidFill>
                          <a:srgbClr val="FFFFFF"/>
                        </a:solidFill>
                        <a:latin typeface="Raleway Medium"/>
                        <a:ea typeface="Raleway Medium"/>
                        <a:cs typeface="Raleway Medium"/>
                        <a:sym typeface="Raleway Medium"/>
                      </a:endParaRPr>
                    </a:p>
                  </a:txBody>
                  <a:tcPr marT="91425" marB="91425" marR="91425" marL="91425" anchor="ctr">
                    <a:lnL cap="flat" cmpd="sng" w="28575">
                      <a:solidFill>
                        <a:srgbClr val="FFFFFF">
                          <a:alpha val="0"/>
                        </a:srgbClr>
                      </a:solidFill>
                      <a:prstDash val="solid"/>
                      <a:round/>
                      <a:headEnd len="sm" w="sm" type="none"/>
                      <a:tailEnd len="sm" w="sm" type="none"/>
                    </a:lnL>
                    <a:lnR cap="flat" cmpd="sng" w="19050">
                      <a:solidFill>
                        <a:schemeClr val="lt2"/>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MON</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TUE</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WED</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THU</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FRI</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1625">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08:00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1625">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10:00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425050">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12:00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425050">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2:00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217" name="Google Shape;1217;p40"/>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PLANNING</a:t>
            </a:r>
            <a:endParaRPr b="1" sz="2400">
              <a:solidFill>
                <a:schemeClr val="lt2"/>
              </a:solidFill>
              <a:latin typeface="Rajdhani"/>
              <a:ea typeface="Rajdhani"/>
              <a:cs typeface="Rajdhani"/>
              <a:sym typeface="Rajdhani"/>
            </a:endParaRPr>
          </a:p>
        </p:txBody>
      </p:sp>
      <p:grpSp>
        <p:nvGrpSpPr>
          <p:cNvPr id="1218" name="Google Shape;1218;p40"/>
          <p:cNvGrpSpPr/>
          <p:nvPr/>
        </p:nvGrpSpPr>
        <p:grpSpPr>
          <a:xfrm>
            <a:off x="1194854" y="1666912"/>
            <a:ext cx="320143" cy="392581"/>
            <a:chOff x="3086313" y="2877049"/>
            <a:chExt cx="320143" cy="392581"/>
          </a:xfrm>
        </p:grpSpPr>
        <p:sp>
          <p:nvSpPr>
            <p:cNvPr id="1219" name="Google Shape;1219;p40"/>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4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236" name="Google Shape;1236;p41"/>
          <p:cNvGrpSpPr/>
          <p:nvPr/>
        </p:nvGrpSpPr>
        <p:grpSpPr>
          <a:xfrm>
            <a:off x="6286526" y="3379396"/>
            <a:ext cx="1828803" cy="801300"/>
            <a:chOff x="5129784" y="3315900"/>
            <a:chExt cx="1828803" cy="801300"/>
          </a:xfrm>
        </p:grpSpPr>
        <p:sp>
          <p:nvSpPr>
            <p:cNvPr id="1237" name="Google Shape;1237;p41"/>
            <p:cNvSpPr/>
            <p:nvPr/>
          </p:nvSpPr>
          <p:spPr>
            <a:xfrm>
              <a:off x="5129787" y="3315900"/>
              <a:ext cx="18288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lt2"/>
                  </a:solidFill>
                  <a:latin typeface="Rajdhani"/>
                  <a:ea typeface="Rajdhani"/>
                  <a:cs typeface="Rajdhani"/>
                  <a:sym typeface="Rajdhani"/>
                </a:rPr>
                <a:t>3RD EVENT</a:t>
              </a:r>
              <a:endParaRPr b="1" sz="2400">
                <a:solidFill>
                  <a:schemeClr val="lt2"/>
                </a:solidFill>
                <a:latin typeface="Rajdhani"/>
                <a:ea typeface="Rajdhani"/>
                <a:cs typeface="Rajdhani"/>
                <a:sym typeface="Rajdhani"/>
              </a:endParaRPr>
            </a:p>
          </p:txBody>
        </p:sp>
        <p:sp>
          <p:nvSpPr>
            <p:cNvPr id="1238" name="Google Shape;1238;p41"/>
            <p:cNvSpPr txBox="1"/>
            <p:nvPr/>
          </p:nvSpPr>
          <p:spPr>
            <a:xfrm>
              <a:off x="5129784" y="3568500"/>
              <a:ext cx="18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p:txBody>
        </p:sp>
      </p:grpSp>
      <p:grpSp>
        <p:nvGrpSpPr>
          <p:cNvPr id="1239" name="Google Shape;1239;p41"/>
          <p:cNvGrpSpPr/>
          <p:nvPr/>
        </p:nvGrpSpPr>
        <p:grpSpPr>
          <a:xfrm>
            <a:off x="1028663" y="3375868"/>
            <a:ext cx="1828803" cy="808355"/>
            <a:chOff x="2185409" y="3315900"/>
            <a:chExt cx="1828803" cy="808355"/>
          </a:xfrm>
        </p:grpSpPr>
        <p:sp>
          <p:nvSpPr>
            <p:cNvPr id="1240" name="Google Shape;1240;p41"/>
            <p:cNvSpPr/>
            <p:nvPr/>
          </p:nvSpPr>
          <p:spPr>
            <a:xfrm>
              <a:off x="2185412" y="3315900"/>
              <a:ext cx="1828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400">
                  <a:solidFill>
                    <a:schemeClr val="lt2"/>
                  </a:solidFill>
                  <a:latin typeface="Rajdhani"/>
                  <a:ea typeface="Rajdhani"/>
                  <a:cs typeface="Rajdhani"/>
                  <a:sym typeface="Rajdhani"/>
                </a:rPr>
                <a:t>4TH EVENT</a:t>
              </a:r>
              <a:endParaRPr b="1" sz="2400">
                <a:solidFill>
                  <a:schemeClr val="lt2"/>
                </a:solidFill>
                <a:latin typeface="Rajdhani"/>
                <a:ea typeface="Rajdhani"/>
                <a:cs typeface="Rajdhani"/>
                <a:sym typeface="Rajdhani"/>
              </a:endParaRPr>
            </a:p>
          </p:txBody>
        </p:sp>
        <p:sp>
          <p:nvSpPr>
            <p:cNvPr id="1241" name="Google Shape;1241;p41"/>
            <p:cNvSpPr txBox="1"/>
            <p:nvPr/>
          </p:nvSpPr>
          <p:spPr>
            <a:xfrm>
              <a:off x="2185409" y="3575555"/>
              <a:ext cx="18288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242" name="Google Shape;1242;p41"/>
          <p:cNvGrpSpPr/>
          <p:nvPr/>
        </p:nvGrpSpPr>
        <p:grpSpPr>
          <a:xfrm>
            <a:off x="6286526" y="2022583"/>
            <a:ext cx="1828803" cy="964811"/>
            <a:chOff x="5129784" y="2022583"/>
            <a:chExt cx="1828803" cy="964811"/>
          </a:xfrm>
        </p:grpSpPr>
        <p:sp>
          <p:nvSpPr>
            <p:cNvPr id="1243" name="Google Shape;1243;p41"/>
            <p:cNvSpPr/>
            <p:nvPr/>
          </p:nvSpPr>
          <p:spPr>
            <a:xfrm>
              <a:off x="5129787" y="2530194"/>
              <a:ext cx="18288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lt2"/>
                  </a:solidFill>
                  <a:latin typeface="Rajdhani"/>
                  <a:ea typeface="Rajdhani"/>
                  <a:cs typeface="Rajdhani"/>
                  <a:sym typeface="Rajdhani"/>
                </a:rPr>
                <a:t>2ND EVENT</a:t>
              </a:r>
              <a:endParaRPr b="1" sz="2400">
                <a:solidFill>
                  <a:schemeClr val="lt2"/>
                </a:solidFill>
                <a:latin typeface="Rajdhani"/>
                <a:ea typeface="Rajdhani"/>
                <a:cs typeface="Rajdhani"/>
                <a:sym typeface="Rajdhani"/>
              </a:endParaRPr>
            </a:p>
          </p:txBody>
        </p:sp>
        <p:sp>
          <p:nvSpPr>
            <p:cNvPr id="1244" name="Google Shape;1244;p41"/>
            <p:cNvSpPr txBox="1"/>
            <p:nvPr/>
          </p:nvSpPr>
          <p:spPr>
            <a:xfrm>
              <a:off x="5129784" y="2022583"/>
              <a:ext cx="18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1245" name="Google Shape;1245;p41"/>
          <p:cNvGrpSpPr/>
          <p:nvPr/>
        </p:nvGrpSpPr>
        <p:grpSpPr>
          <a:xfrm>
            <a:off x="3864205" y="2371511"/>
            <a:ext cx="1415589" cy="1415589"/>
            <a:chOff x="3918450" y="2571750"/>
            <a:chExt cx="1307100" cy="1307100"/>
          </a:xfrm>
        </p:grpSpPr>
        <p:sp>
          <p:nvSpPr>
            <p:cNvPr id="1246" name="Google Shape;1246;p41"/>
            <p:cNvSpPr/>
            <p:nvPr/>
          </p:nvSpPr>
          <p:spPr>
            <a:xfrm>
              <a:off x="3918450" y="2571750"/>
              <a:ext cx="1307100" cy="1307100"/>
            </a:xfrm>
            <a:prstGeom prst="diamond">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4397376" y="3035476"/>
              <a:ext cx="349249" cy="379648"/>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41"/>
          <p:cNvSpPr/>
          <p:nvPr/>
        </p:nvSpPr>
        <p:spPr>
          <a:xfrm>
            <a:off x="4087500" y="1584830"/>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t>
            </a:r>
            <a:endParaRPr b="1" sz="2400">
              <a:solidFill>
                <a:schemeClr val="lt2"/>
              </a:solidFill>
              <a:latin typeface="Rajdhani"/>
              <a:ea typeface="Rajdhani"/>
              <a:cs typeface="Rajdhani"/>
              <a:sym typeface="Rajdhani"/>
            </a:endParaRPr>
          </a:p>
        </p:txBody>
      </p:sp>
      <p:sp>
        <p:nvSpPr>
          <p:cNvPr id="1249" name="Google Shape;1249;p41"/>
          <p:cNvSpPr/>
          <p:nvPr/>
        </p:nvSpPr>
        <p:spPr>
          <a:xfrm>
            <a:off x="5109284" y="2594805"/>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endParaRPr b="1" sz="2400">
              <a:solidFill>
                <a:schemeClr val="lt2"/>
              </a:solidFill>
              <a:latin typeface="Rajdhani"/>
              <a:ea typeface="Rajdhani"/>
              <a:cs typeface="Rajdhani"/>
              <a:sym typeface="Rajdhani"/>
            </a:endParaRPr>
          </a:p>
        </p:txBody>
      </p:sp>
      <p:sp>
        <p:nvSpPr>
          <p:cNvPr id="1250" name="Google Shape;1250;p41"/>
          <p:cNvSpPr/>
          <p:nvPr/>
        </p:nvSpPr>
        <p:spPr>
          <a:xfrm>
            <a:off x="3065707" y="2594805"/>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endParaRPr b="1" sz="2400">
              <a:solidFill>
                <a:schemeClr val="lt2"/>
              </a:solidFill>
              <a:latin typeface="Rajdhani"/>
              <a:ea typeface="Rajdhani"/>
              <a:cs typeface="Rajdhani"/>
              <a:sym typeface="Rajdhani"/>
            </a:endParaRPr>
          </a:p>
        </p:txBody>
      </p:sp>
      <p:sp>
        <p:nvSpPr>
          <p:cNvPr id="1251" name="Google Shape;1251;p41"/>
          <p:cNvSpPr/>
          <p:nvPr/>
        </p:nvSpPr>
        <p:spPr>
          <a:xfrm>
            <a:off x="4087500" y="3623484"/>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a:t>
            </a:r>
            <a:endParaRPr b="1" sz="2400">
              <a:solidFill>
                <a:schemeClr val="lt2"/>
              </a:solidFill>
              <a:latin typeface="Rajdhani"/>
              <a:ea typeface="Rajdhani"/>
              <a:cs typeface="Rajdhani"/>
              <a:sym typeface="Rajdhani"/>
            </a:endParaRPr>
          </a:p>
        </p:txBody>
      </p:sp>
      <p:grpSp>
        <p:nvGrpSpPr>
          <p:cNvPr id="1252" name="Google Shape;1252;p41"/>
          <p:cNvGrpSpPr/>
          <p:nvPr/>
        </p:nvGrpSpPr>
        <p:grpSpPr>
          <a:xfrm>
            <a:off x="1028663" y="2022583"/>
            <a:ext cx="1828803" cy="964811"/>
            <a:chOff x="5129784" y="2022583"/>
            <a:chExt cx="1828803" cy="964811"/>
          </a:xfrm>
        </p:grpSpPr>
        <p:sp>
          <p:nvSpPr>
            <p:cNvPr id="1253" name="Google Shape;1253;p41"/>
            <p:cNvSpPr/>
            <p:nvPr/>
          </p:nvSpPr>
          <p:spPr>
            <a:xfrm>
              <a:off x="5129787" y="2530194"/>
              <a:ext cx="1828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400">
                  <a:solidFill>
                    <a:schemeClr val="lt2"/>
                  </a:solidFill>
                  <a:latin typeface="Rajdhani"/>
                  <a:ea typeface="Rajdhani"/>
                  <a:cs typeface="Rajdhani"/>
                  <a:sym typeface="Rajdhani"/>
                </a:rPr>
                <a:t>1ST EVENT</a:t>
              </a:r>
              <a:endParaRPr b="1" sz="2400">
                <a:solidFill>
                  <a:schemeClr val="lt2"/>
                </a:solidFill>
                <a:latin typeface="Rajdhani"/>
                <a:ea typeface="Rajdhani"/>
                <a:cs typeface="Rajdhani"/>
                <a:sym typeface="Rajdhani"/>
              </a:endParaRPr>
            </a:p>
          </p:txBody>
        </p:sp>
        <p:sp>
          <p:nvSpPr>
            <p:cNvPr id="1254" name="Google Shape;1254;p41"/>
            <p:cNvSpPr txBox="1"/>
            <p:nvPr/>
          </p:nvSpPr>
          <p:spPr>
            <a:xfrm>
              <a:off x="5129784" y="2022583"/>
              <a:ext cx="18288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255" name="Google Shape;1255;p41"/>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NEXT EVENTS</a:t>
            </a:r>
            <a:endParaRPr b="1" sz="2400">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4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261" name="Google Shape;1261;p42"/>
          <p:cNvGrpSpPr/>
          <p:nvPr/>
        </p:nvGrpSpPr>
        <p:grpSpPr>
          <a:xfrm>
            <a:off x="2133028" y="1664193"/>
            <a:ext cx="5724172" cy="484500"/>
            <a:chOff x="2133028" y="1664193"/>
            <a:chExt cx="5724172" cy="484500"/>
          </a:xfrm>
        </p:grpSpPr>
        <p:sp>
          <p:nvSpPr>
            <p:cNvPr id="1262" name="Google Shape;1262;p42"/>
            <p:cNvSpPr txBox="1"/>
            <p:nvPr/>
          </p:nvSpPr>
          <p:spPr>
            <a:xfrm>
              <a:off x="3339714" y="1664193"/>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263" name="Google Shape;1263;p42"/>
            <p:cNvSpPr txBox="1"/>
            <p:nvPr/>
          </p:nvSpPr>
          <p:spPr>
            <a:xfrm>
              <a:off x="5369600" y="1664193"/>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1264" name="Google Shape;1264;p42"/>
            <p:cNvSpPr txBox="1"/>
            <p:nvPr/>
          </p:nvSpPr>
          <p:spPr>
            <a:xfrm>
              <a:off x="2133028" y="1664193"/>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65" name="Google Shape;1265;p42"/>
          <p:cNvGrpSpPr/>
          <p:nvPr/>
        </p:nvGrpSpPr>
        <p:grpSpPr>
          <a:xfrm>
            <a:off x="2133047" y="2390920"/>
            <a:ext cx="5724174" cy="484500"/>
            <a:chOff x="2133047" y="2390920"/>
            <a:chExt cx="5724174" cy="484500"/>
          </a:xfrm>
        </p:grpSpPr>
        <p:sp>
          <p:nvSpPr>
            <p:cNvPr id="1266" name="Google Shape;1266;p42"/>
            <p:cNvSpPr txBox="1"/>
            <p:nvPr/>
          </p:nvSpPr>
          <p:spPr>
            <a:xfrm>
              <a:off x="3339734" y="2390920"/>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267" name="Google Shape;1267;p42"/>
            <p:cNvSpPr txBox="1"/>
            <p:nvPr/>
          </p:nvSpPr>
          <p:spPr>
            <a:xfrm>
              <a:off x="5369621" y="2390920"/>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1268" name="Google Shape;1268;p42"/>
            <p:cNvSpPr txBox="1"/>
            <p:nvPr/>
          </p:nvSpPr>
          <p:spPr>
            <a:xfrm>
              <a:off x="2133047" y="2390920"/>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69" name="Google Shape;1269;p42"/>
          <p:cNvGrpSpPr/>
          <p:nvPr/>
        </p:nvGrpSpPr>
        <p:grpSpPr>
          <a:xfrm>
            <a:off x="2133028" y="3117647"/>
            <a:ext cx="5724172" cy="484500"/>
            <a:chOff x="2133028" y="3117647"/>
            <a:chExt cx="5724172" cy="484500"/>
          </a:xfrm>
        </p:grpSpPr>
        <p:sp>
          <p:nvSpPr>
            <p:cNvPr id="1270" name="Google Shape;1270;p42"/>
            <p:cNvSpPr txBox="1"/>
            <p:nvPr/>
          </p:nvSpPr>
          <p:spPr>
            <a:xfrm>
              <a:off x="3339714" y="3117647"/>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1271" name="Google Shape;1271;p42"/>
            <p:cNvSpPr txBox="1"/>
            <p:nvPr/>
          </p:nvSpPr>
          <p:spPr>
            <a:xfrm>
              <a:off x="5369600" y="3117647"/>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the second-largest planet in the Solar System</a:t>
              </a:r>
              <a:endParaRPr>
                <a:solidFill>
                  <a:schemeClr val="lt2"/>
                </a:solidFill>
                <a:latin typeface="Fira Sans Condensed"/>
                <a:ea typeface="Fira Sans Condensed"/>
                <a:cs typeface="Fira Sans Condensed"/>
                <a:sym typeface="Fira Sans Condensed"/>
              </a:endParaRPr>
            </a:p>
          </p:txBody>
        </p:sp>
        <p:sp>
          <p:nvSpPr>
            <p:cNvPr id="1272" name="Google Shape;1272;p42"/>
            <p:cNvSpPr txBox="1"/>
            <p:nvPr/>
          </p:nvSpPr>
          <p:spPr>
            <a:xfrm>
              <a:off x="2133028" y="3117647"/>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73" name="Google Shape;1273;p42"/>
          <p:cNvGrpSpPr/>
          <p:nvPr/>
        </p:nvGrpSpPr>
        <p:grpSpPr>
          <a:xfrm>
            <a:off x="2133028" y="3844374"/>
            <a:ext cx="5724172" cy="484500"/>
            <a:chOff x="2133028" y="3844374"/>
            <a:chExt cx="5724172" cy="484500"/>
          </a:xfrm>
        </p:grpSpPr>
        <p:sp>
          <p:nvSpPr>
            <p:cNvPr id="1274" name="Google Shape;1274;p42"/>
            <p:cNvSpPr txBox="1"/>
            <p:nvPr/>
          </p:nvSpPr>
          <p:spPr>
            <a:xfrm>
              <a:off x="3339714" y="3844374"/>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1275" name="Google Shape;1275;p42"/>
            <p:cNvSpPr txBox="1"/>
            <p:nvPr/>
          </p:nvSpPr>
          <p:spPr>
            <a:xfrm>
              <a:off x="5369600" y="3844374"/>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fourth-largest planet in the Solar System</a:t>
              </a:r>
              <a:endParaRPr>
                <a:solidFill>
                  <a:schemeClr val="lt2"/>
                </a:solidFill>
                <a:latin typeface="Fira Sans Condensed"/>
                <a:ea typeface="Fira Sans Condensed"/>
                <a:cs typeface="Fira Sans Condensed"/>
                <a:sym typeface="Fira Sans Condensed"/>
              </a:endParaRPr>
            </a:p>
          </p:txBody>
        </p:sp>
        <p:sp>
          <p:nvSpPr>
            <p:cNvPr id="1276" name="Google Shape;1276;p42"/>
            <p:cNvSpPr txBox="1"/>
            <p:nvPr/>
          </p:nvSpPr>
          <p:spPr>
            <a:xfrm>
              <a:off x="2133028" y="3844374"/>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75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77" name="Google Shape;1277;p42"/>
          <p:cNvGrpSpPr/>
          <p:nvPr/>
        </p:nvGrpSpPr>
        <p:grpSpPr>
          <a:xfrm>
            <a:off x="1286788" y="1594299"/>
            <a:ext cx="624300" cy="624300"/>
            <a:chOff x="1310200" y="1594299"/>
            <a:chExt cx="624300" cy="624300"/>
          </a:xfrm>
        </p:grpSpPr>
        <p:sp>
          <p:nvSpPr>
            <p:cNvPr id="1278" name="Google Shape;1278;p42"/>
            <p:cNvSpPr/>
            <p:nvPr/>
          </p:nvSpPr>
          <p:spPr>
            <a:xfrm>
              <a:off x="1310200" y="1594299"/>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1311095" y="1595194"/>
              <a:ext cx="622500" cy="622500"/>
            </a:xfrm>
            <a:prstGeom prst="blockArc">
              <a:avLst>
                <a:gd fmla="val 16275813" name="adj1"/>
                <a:gd fmla="val 871967" name="adj2"/>
                <a:gd fmla="val 1139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2"/>
          <p:cNvGrpSpPr/>
          <p:nvPr/>
        </p:nvGrpSpPr>
        <p:grpSpPr>
          <a:xfrm>
            <a:off x="1286788" y="2321024"/>
            <a:ext cx="624300" cy="624300"/>
            <a:chOff x="1310200" y="2321024"/>
            <a:chExt cx="624300" cy="624300"/>
          </a:xfrm>
        </p:grpSpPr>
        <p:sp>
          <p:nvSpPr>
            <p:cNvPr id="1281" name="Google Shape;1281;p42"/>
            <p:cNvSpPr/>
            <p:nvPr/>
          </p:nvSpPr>
          <p:spPr>
            <a:xfrm>
              <a:off x="1310200" y="2321024"/>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1311095" y="2321924"/>
              <a:ext cx="622500" cy="622500"/>
            </a:xfrm>
            <a:prstGeom prst="blockArc">
              <a:avLst>
                <a:gd fmla="val 16275813" name="adj1"/>
                <a:gd fmla="val 5490092" name="adj2"/>
                <a:gd fmla="val 941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42"/>
          <p:cNvGrpSpPr/>
          <p:nvPr/>
        </p:nvGrpSpPr>
        <p:grpSpPr>
          <a:xfrm>
            <a:off x="1286788" y="3047749"/>
            <a:ext cx="624300" cy="624300"/>
            <a:chOff x="1310200" y="3026599"/>
            <a:chExt cx="624300" cy="624300"/>
          </a:xfrm>
        </p:grpSpPr>
        <p:sp>
          <p:nvSpPr>
            <p:cNvPr id="1284" name="Google Shape;1284;p42"/>
            <p:cNvSpPr/>
            <p:nvPr/>
          </p:nvSpPr>
          <p:spPr>
            <a:xfrm>
              <a:off x="1310200" y="3026599"/>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1311095" y="3027499"/>
              <a:ext cx="622500" cy="622500"/>
            </a:xfrm>
            <a:prstGeom prst="blockArc">
              <a:avLst>
                <a:gd fmla="val 16275813" name="adj1"/>
                <a:gd fmla="val 21475996" name="adj2"/>
                <a:gd fmla="val 1214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42"/>
          <p:cNvGrpSpPr/>
          <p:nvPr/>
        </p:nvGrpSpPr>
        <p:grpSpPr>
          <a:xfrm>
            <a:off x="1286788" y="3774474"/>
            <a:ext cx="624300" cy="624300"/>
            <a:chOff x="1310200" y="3774474"/>
            <a:chExt cx="624300" cy="624300"/>
          </a:xfrm>
        </p:grpSpPr>
        <p:sp>
          <p:nvSpPr>
            <p:cNvPr id="1287" name="Google Shape;1287;p42"/>
            <p:cNvSpPr/>
            <p:nvPr/>
          </p:nvSpPr>
          <p:spPr>
            <a:xfrm>
              <a:off x="1310200" y="3774474"/>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1311095" y="3775374"/>
              <a:ext cx="622500" cy="622500"/>
            </a:xfrm>
            <a:prstGeom prst="blockArc">
              <a:avLst>
                <a:gd fmla="val 16275813" name="adj1"/>
                <a:gd fmla="val 10613044" name="adj2"/>
                <a:gd fmla="val 1261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9" name="Google Shape;1289;p42"/>
          <p:cNvCxnSpPr>
            <a:stCxn id="1264" idx="3"/>
            <a:endCxn id="1262" idx="1"/>
          </p:cNvCxnSpPr>
          <p:nvPr/>
        </p:nvCxnSpPr>
        <p:spPr>
          <a:xfrm>
            <a:off x="3091528" y="1906443"/>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0" name="Google Shape;1290;p42"/>
          <p:cNvCxnSpPr>
            <a:stCxn id="1262" idx="3"/>
            <a:endCxn id="1263" idx="1"/>
          </p:cNvCxnSpPr>
          <p:nvPr/>
        </p:nvCxnSpPr>
        <p:spPr>
          <a:xfrm>
            <a:off x="5121414" y="1906443"/>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1" name="Google Shape;1291;p42"/>
          <p:cNvCxnSpPr>
            <a:stCxn id="1268" idx="3"/>
            <a:endCxn id="1266" idx="1"/>
          </p:cNvCxnSpPr>
          <p:nvPr/>
        </p:nvCxnSpPr>
        <p:spPr>
          <a:xfrm>
            <a:off x="3091547" y="2633170"/>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2" name="Google Shape;1292;p42"/>
          <p:cNvCxnSpPr>
            <a:stCxn id="1266" idx="3"/>
            <a:endCxn id="1267" idx="1"/>
          </p:cNvCxnSpPr>
          <p:nvPr/>
        </p:nvCxnSpPr>
        <p:spPr>
          <a:xfrm>
            <a:off x="5121434" y="2633170"/>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3" name="Google Shape;1293;p42"/>
          <p:cNvCxnSpPr>
            <a:stCxn id="1270" idx="1"/>
            <a:endCxn id="1272" idx="3"/>
          </p:cNvCxnSpPr>
          <p:nvPr/>
        </p:nvCxnSpPr>
        <p:spPr>
          <a:xfrm rot="10800000">
            <a:off x="3091614" y="3359897"/>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4" name="Google Shape;1294;p42"/>
          <p:cNvCxnSpPr>
            <a:stCxn id="1270" idx="3"/>
            <a:endCxn id="1271" idx="1"/>
          </p:cNvCxnSpPr>
          <p:nvPr/>
        </p:nvCxnSpPr>
        <p:spPr>
          <a:xfrm>
            <a:off x="5121414" y="3359897"/>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5" name="Google Shape;1295;p42"/>
          <p:cNvCxnSpPr>
            <a:stCxn id="1274" idx="1"/>
            <a:endCxn id="1276" idx="3"/>
          </p:cNvCxnSpPr>
          <p:nvPr/>
        </p:nvCxnSpPr>
        <p:spPr>
          <a:xfrm rot="10800000">
            <a:off x="3091614" y="4086624"/>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6" name="Google Shape;1296;p42"/>
          <p:cNvCxnSpPr>
            <a:stCxn id="1274" idx="3"/>
            <a:endCxn id="1275" idx="1"/>
          </p:cNvCxnSpPr>
          <p:nvPr/>
        </p:nvCxnSpPr>
        <p:spPr>
          <a:xfrm>
            <a:off x="5121414" y="4086624"/>
            <a:ext cx="248100" cy="0"/>
          </a:xfrm>
          <a:prstGeom prst="straightConnector1">
            <a:avLst/>
          </a:prstGeom>
          <a:noFill/>
          <a:ln cap="flat" cmpd="sng" w="19050">
            <a:solidFill>
              <a:schemeClr val="lt2"/>
            </a:solidFill>
            <a:prstDash val="solid"/>
            <a:round/>
            <a:headEnd len="med" w="med" type="oval"/>
            <a:tailEnd len="med" w="med" type="oval"/>
          </a:ln>
        </p:spPr>
      </p:cxnSp>
      <p:sp>
        <p:nvSpPr>
          <p:cNvPr id="1297" name="Google Shape;1297;p42"/>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SOME PORCENTAGES</a:t>
            </a:r>
            <a:endParaRPr b="1" sz="2400">
              <a:solidFill>
                <a:schemeClr val="lt2"/>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4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03" name="Google Shape;1303;p43"/>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STAGES</a:t>
            </a:r>
            <a:endParaRPr b="1" sz="2400">
              <a:solidFill>
                <a:schemeClr val="lt2"/>
              </a:solidFill>
              <a:latin typeface="Rajdhani"/>
              <a:ea typeface="Rajdhani"/>
              <a:cs typeface="Rajdhani"/>
              <a:sym typeface="Rajdhani"/>
            </a:endParaRPr>
          </a:p>
        </p:txBody>
      </p:sp>
      <p:sp>
        <p:nvSpPr>
          <p:cNvPr id="1304" name="Google Shape;1304;p43"/>
          <p:cNvSpPr/>
          <p:nvPr/>
        </p:nvSpPr>
        <p:spPr>
          <a:xfrm>
            <a:off x="1080972" y="3457963"/>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1080980" y="3457986"/>
            <a:ext cx="2451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2992424" y="2613411"/>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2986009" y="2613411"/>
            <a:ext cx="4977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4903876" y="3457963"/>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4903875" y="3457963"/>
            <a:ext cx="3714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43"/>
          <p:cNvGrpSpPr/>
          <p:nvPr/>
        </p:nvGrpSpPr>
        <p:grpSpPr>
          <a:xfrm>
            <a:off x="797186" y="2483861"/>
            <a:ext cx="1815274" cy="739275"/>
            <a:chOff x="713225" y="1875419"/>
            <a:chExt cx="2315400" cy="739275"/>
          </a:xfrm>
        </p:grpSpPr>
        <p:sp>
          <p:nvSpPr>
            <p:cNvPr id="1311" name="Google Shape;1311;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312" name="Google Shape;1312;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313" name="Google Shape;1313;p43"/>
          <p:cNvSpPr txBox="1"/>
          <p:nvPr/>
        </p:nvSpPr>
        <p:spPr>
          <a:xfrm>
            <a:off x="1320822" y="3808963"/>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a:t>
            </a:r>
            <a:endParaRPr b="1" sz="2400">
              <a:solidFill>
                <a:schemeClr val="lt2"/>
              </a:solidFill>
              <a:latin typeface="Rajdhani"/>
              <a:ea typeface="Rajdhani"/>
              <a:cs typeface="Rajdhani"/>
              <a:sym typeface="Rajdhani"/>
            </a:endParaRPr>
          </a:p>
        </p:txBody>
      </p:sp>
      <p:grpSp>
        <p:nvGrpSpPr>
          <p:cNvPr id="1314" name="Google Shape;1314;p43"/>
          <p:cNvGrpSpPr/>
          <p:nvPr/>
        </p:nvGrpSpPr>
        <p:grpSpPr>
          <a:xfrm>
            <a:off x="2708637" y="1635469"/>
            <a:ext cx="1815274" cy="739275"/>
            <a:chOff x="713225" y="1875419"/>
            <a:chExt cx="2315400" cy="739275"/>
          </a:xfrm>
        </p:grpSpPr>
        <p:sp>
          <p:nvSpPr>
            <p:cNvPr id="1315" name="Google Shape;1315;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316" name="Google Shape;1316;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317" name="Google Shape;1317;p43"/>
          <p:cNvSpPr txBox="1"/>
          <p:nvPr/>
        </p:nvSpPr>
        <p:spPr>
          <a:xfrm>
            <a:off x="3232274" y="296441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r>
              <a:rPr b="1" lang="en" sz="2400">
                <a:solidFill>
                  <a:schemeClr val="lt2"/>
                </a:solidFill>
                <a:latin typeface="Rajdhani"/>
                <a:ea typeface="Rajdhani"/>
                <a:cs typeface="Rajdhani"/>
                <a:sym typeface="Rajdhani"/>
              </a:rPr>
              <a:t>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nvGrpSpPr>
          <p:cNvPr id="1318" name="Google Shape;1318;p43"/>
          <p:cNvGrpSpPr/>
          <p:nvPr/>
        </p:nvGrpSpPr>
        <p:grpSpPr>
          <a:xfrm>
            <a:off x="4620089" y="2480022"/>
            <a:ext cx="1815274" cy="743115"/>
            <a:chOff x="713225" y="1875419"/>
            <a:chExt cx="2315400" cy="743115"/>
          </a:xfrm>
        </p:grpSpPr>
        <p:sp>
          <p:nvSpPr>
            <p:cNvPr id="1319" name="Google Shape;1319;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320" name="Google Shape;1320;p43"/>
            <p:cNvSpPr txBox="1"/>
            <p:nvPr/>
          </p:nvSpPr>
          <p:spPr>
            <a:xfrm flipH="1">
              <a:off x="713225" y="213403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321" name="Google Shape;1321;p43"/>
          <p:cNvSpPr txBox="1"/>
          <p:nvPr/>
        </p:nvSpPr>
        <p:spPr>
          <a:xfrm>
            <a:off x="5143726" y="3808963"/>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1322" name="Google Shape;1322;p43"/>
          <p:cNvSpPr/>
          <p:nvPr/>
        </p:nvSpPr>
        <p:spPr>
          <a:xfrm rot="10800000">
            <a:off x="6484674"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rot="10800000">
            <a:off x="4573201" y="1927914"/>
            <a:ext cx="1909049" cy="953666"/>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rot="10800000">
            <a:off x="2661771"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rot="10800000">
            <a:off x="750298" y="1927914"/>
            <a:ext cx="1909049" cy="953666"/>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rot="10800000">
            <a:off x="6397730" y="2776039"/>
            <a:ext cx="159037" cy="159009"/>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rot="10800000">
            <a:off x="4488802" y="2776039"/>
            <a:ext cx="158994" cy="159009"/>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rot="10800000">
            <a:off x="2579832" y="2776039"/>
            <a:ext cx="158994" cy="159009"/>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6815325" y="2613411"/>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6815327" y="2613400"/>
            <a:ext cx="1188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43"/>
          <p:cNvGrpSpPr/>
          <p:nvPr/>
        </p:nvGrpSpPr>
        <p:grpSpPr>
          <a:xfrm>
            <a:off x="6531540" y="1635469"/>
            <a:ext cx="1815274" cy="739275"/>
            <a:chOff x="713225" y="1875419"/>
            <a:chExt cx="2315400" cy="739275"/>
          </a:xfrm>
        </p:grpSpPr>
        <p:sp>
          <p:nvSpPr>
            <p:cNvPr id="1332" name="Google Shape;1332;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1333" name="Google Shape;1333;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334" name="Google Shape;1334;p43"/>
          <p:cNvSpPr txBox="1"/>
          <p:nvPr/>
        </p:nvSpPr>
        <p:spPr>
          <a:xfrm>
            <a:off x="7055177" y="296441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71" name="Google Shape;71;p17"/>
          <p:cNvGrpSpPr/>
          <p:nvPr/>
        </p:nvGrpSpPr>
        <p:grpSpPr>
          <a:xfrm>
            <a:off x="5699116" y="1676451"/>
            <a:ext cx="2155203" cy="802139"/>
            <a:chOff x="5699116" y="1672629"/>
            <a:chExt cx="2155203" cy="802139"/>
          </a:xfrm>
        </p:grpSpPr>
        <p:sp>
          <p:nvSpPr>
            <p:cNvPr id="72" name="Google Shape;72;p17"/>
            <p:cNvSpPr txBox="1"/>
            <p:nvPr/>
          </p:nvSpPr>
          <p:spPr>
            <a:xfrm>
              <a:off x="5699116" y="1672629"/>
              <a:ext cx="2155200" cy="45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WEAKNESSES</a:t>
              </a:r>
              <a:endParaRPr b="1" sz="2400">
                <a:solidFill>
                  <a:schemeClr val="lt2"/>
                </a:solidFill>
                <a:latin typeface="Rajdhani"/>
                <a:ea typeface="Rajdhani"/>
                <a:cs typeface="Rajdhani"/>
                <a:sym typeface="Rajdhani"/>
              </a:endParaRPr>
            </a:p>
          </p:txBody>
        </p:sp>
        <p:sp>
          <p:nvSpPr>
            <p:cNvPr id="73" name="Google Shape;73;p17"/>
            <p:cNvSpPr txBox="1"/>
            <p:nvPr/>
          </p:nvSpPr>
          <p:spPr>
            <a:xfrm>
              <a:off x="5699118" y="1930567"/>
              <a:ext cx="2155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extremely hot, even more than Mercury</a:t>
              </a:r>
              <a:endParaRPr>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2313750" y="3499044"/>
            <a:ext cx="2155206" cy="802374"/>
            <a:chOff x="2313750" y="3396990"/>
            <a:chExt cx="2155206" cy="802374"/>
          </a:xfrm>
        </p:grpSpPr>
        <p:sp>
          <p:nvSpPr>
            <p:cNvPr id="75" name="Google Shape;75;p17"/>
            <p:cNvSpPr txBox="1"/>
            <p:nvPr/>
          </p:nvSpPr>
          <p:spPr>
            <a:xfrm>
              <a:off x="2313750" y="3396990"/>
              <a:ext cx="2155200" cy="45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OPPORTUNITIES</a:t>
              </a:r>
              <a:endParaRPr b="1" sz="2400">
                <a:solidFill>
                  <a:schemeClr val="lt2"/>
                </a:solidFill>
                <a:latin typeface="Rajdhani"/>
                <a:ea typeface="Rajdhani"/>
                <a:cs typeface="Rajdhani"/>
                <a:sym typeface="Rajdhani"/>
              </a:endParaRPr>
            </a:p>
          </p:txBody>
        </p:sp>
        <p:sp>
          <p:nvSpPr>
            <p:cNvPr id="76" name="Google Shape;76;p17"/>
            <p:cNvSpPr txBox="1"/>
            <p:nvPr/>
          </p:nvSpPr>
          <p:spPr>
            <a:xfrm>
              <a:off x="2313756" y="3650664"/>
              <a:ext cx="2155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 name="Google Shape;77;p17"/>
          <p:cNvGrpSpPr/>
          <p:nvPr/>
        </p:nvGrpSpPr>
        <p:grpSpPr>
          <a:xfrm>
            <a:off x="5699116" y="3499045"/>
            <a:ext cx="2155203" cy="802372"/>
            <a:chOff x="5699116" y="3389935"/>
            <a:chExt cx="2155203" cy="802372"/>
          </a:xfrm>
        </p:grpSpPr>
        <p:sp>
          <p:nvSpPr>
            <p:cNvPr id="78" name="Google Shape;78;p17"/>
            <p:cNvSpPr txBox="1"/>
            <p:nvPr/>
          </p:nvSpPr>
          <p:spPr>
            <a:xfrm>
              <a:off x="5699116" y="3389935"/>
              <a:ext cx="2155200" cy="45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THREATS</a:t>
              </a:r>
              <a:endParaRPr b="1" sz="2400">
                <a:solidFill>
                  <a:schemeClr val="lt2"/>
                </a:solidFill>
                <a:latin typeface="Rajdhani"/>
                <a:ea typeface="Rajdhani"/>
                <a:cs typeface="Rajdhani"/>
                <a:sym typeface="Rajdhani"/>
              </a:endParaRPr>
            </a:p>
          </p:txBody>
        </p:sp>
        <p:sp>
          <p:nvSpPr>
            <p:cNvPr id="79" name="Google Shape;79;p17"/>
            <p:cNvSpPr txBox="1"/>
            <p:nvPr/>
          </p:nvSpPr>
          <p:spPr>
            <a:xfrm>
              <a:off x="5699118" y="3643607"/>
              <a:ext cx="2155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2313750" y="1675492"/>
            <a:ext cx="2155206" cy="804056"/>
            <a:chOff x="2313750" y="1566323"/>
            <a:chExt cx="2155206" cy="804056"/>
          </a:xfrm>
        </p:grpSpPr>
        <p:sp>
          <p:nvSpPr>
            <p:cNvPr id="81" name="Google Shape;81;p17"/>
            <p:cNvSpPr txBox="1"/>
            <p:nvPr/>
          </p:nvSpPr>
          <p:spPr>
            <a:xfrm>
              <a:off x="2313750" y="1566323"/>
              <a:ext cx="2155200" cy="45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STRENGTHS</a:t>
              </a:r>
              <a:endParaRPr b="1" sz="2400">
                <a:solidFill>
                  <a:schemeClr val="lt2"/>
                </a:solidFill>
                <a:latin typeface="Rajdhani"/>
                <a:ea typeface="Rajdhani"/>
                <a:cs typeface="Rajdhani"/>
                <a:sym typeface="Rajdhani"/>
              </a:endParaRPr>
            </a:p>
          </p:txBody>
        </p:sp>
        <p:sp>
          <p:nvSpPr>
            <p:cNvPr id="82" name="Google Shape;82;p17"/>
            <p:cNvSpPr txBox="1"/>
            <p:nvPr/>
          </p:nvSpPr>
          <p:spPr>
            <a:xfrm>
              <a:off x="2313756" y="1826179"/>
              <a:ext cx="2155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83" name="Google Shape;83;p17"/>
          <p:cNvSpPr/>
          <p:nvPr/>
        </p:nvSpPr>
        <p:spPr>
          <a:xfrm>
            <a:off x="1289677" y="1652336"/>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S</a:t>
            </a:r>
            <a:endParaRPr b="1" sz="4000">
              <a:solidFill>
                <a:schemeClr val="lt2"/>
              </a:solidFill>
              <a:latin typeface="Rajdhani"/>
              <a:ea typeface="Rajdhani"/>
              <a:cs typeface="Rajdhani"/>
              <a:sym typeface="Rajdhani"/>
            </a:endParaRPr>
          </a:p>
        </p:txBody>
      </p:sp>
      <p:sp>
        <p:nvSpPr>
          <p:cNvPr id="84" name="Google Shape;84;p17"/>
          <p:cNvSpPr/>
          <p:nvPr/>
        </p:nvSpPr>
        <p:spPr>
          <a:xfrm>
            <a:off x="4672346" y="1652336"/>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W</a:t>
            </a:r>
            <a:endParaRPr b="1" sz="4000">
              <a:solidFill>
                <a:schemeClr val="lt2"/>
              </a:solidFill>
              <a:latin typeface="Rajdhani"/>
              <a:ea typeface="Rajdhani"/>
              <a:cs typeface="Rajdhani"/>
              <a:sym typeface="Rajdhani"/>
            </a:endParaRPr>
          </a:p>
        </p:txBody>
      </p:sp>
      <p:sp>
        <p:nvSpPr>
          <p:cNvPr id="85" name="Google Shape;85;p17"/>
          <p:cNvSpPr/>
          <p:nvPr/>
        </p:nvSpPr>
        <p:spPr>
          <a:xfrm>
            <a:off x="1289677" y="3475047"/>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O</a:t>
            </a:r>
            <a:endParaRPr b="1" sz="4000">
              <a:solidFill>
                <a:schemeClr val="lt2"/>
              </a:solidFill>
              <a:latin typeface="Rajdhani"/>
              <a:ea typeface="Rajdhani"/>
              <a:cs typeface="Rajdhani"/>
              <a:sym typeface="Rajdhani"/>
            </a:endParaRPr>
          </a:p>
        </p:txBody>
      </p:sp>
      <p:sp>
        <p:nvSpPr>
          <p:cNvPr id="86" name="Google Shape;86;p17"/>
          <p:cNvSpPr/>
          <p:nvPr/>
        </p:nvSpPr>
        <p:spPr>
          <a:xfrm>
            <a:off x="4672346" y="3475047"/>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T</a:t>
            </a:r>
            <a:endParaRPr b="1" sz="4000">
              <a:solidFill>
                <a:schemeClr val="lt2"/>
              </a:solidFill>
              <a:latin typeface="Rajdhani"/>
              <a:ea typeface="Rajdhani"/>
              <a:cs typeface="Rajdhani"/>
              <a:sym typeface="Rajdhan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p44" title="Gráfico">
            <a:hlinkClick r:id="rId3"/>
          </p:cNvPr>
          <p:cNvPicPr preferRelativeResize="0"/>
          <p:nvPr/>
        </p:nvPicPr>
        <p:blipFill rotWithShape="1">
          <a:blip r:embed="rId4">
            <a:alphaModFix/>
          </a:blip>
          <a:srcRect b="5303" l="2400" r="0" t="0"/>
          <a:stretch/>
        </p:blipFill>
        <p:spPr>
          <a:xfrm>
            <a:off x="1170750" y="1669163"/>
            <a:ext cx="3182075" cy="2272700"/>
          </a:xfrm>
          <a:prstGeom prst="rect">
            <a:avLst/>
          </a:prstGeom>
          <a:noFill/>
          <a:ln>
            <a:noFill/>
          </a:ln>
        </p:spPr>
      </p:pic>
      <p:sp>
        <p:nvSpPr>
          <p:cNvPr id="1340" name="Google Shape;1340;p4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41" name="Google Shape;1341;p44"/>
          <p:cNvSpPr txBox="1"/>
          <p:nvPr/>
        </p:nvSpPr>
        <p:spPr>
          <a:xfrm>
            <a:off x="836700" y="4306775"/>
            <a:ext cx="74706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sp>
        <p:nvSpPr>
          <p:cNvPr id="1342" name="Google Shape;1342;p44"/>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PREDICTED RESULTS</a:t>
            </a:r>
            <a:endParaRPr b="1" sz="2400">
              <a:solidFill>
                <a:schemeClr val="lt2"/>
              </a:solidFill>
              <a:latin typeface="Rajdhani"/>
              <a:ea typeface="Rajdhani"/>
              <a:cs typeface="Rajdhani"/>
              <a:sym typeface="Rajdhani"/>
            </a:endParaRPr>
          </a:p>
        </p:txBody>
      </p:sp>
      <p:grpSp>
        <p:nvGrpSpPr>
          <p:cNvPr id="1343" name="Google Shape;1343;p44"/>
          <p:cNvGrpSpPr/>
          <p:nvPr/>
        </p:nvGrpSpPr>
        <p:grpSpPr>
          <a:xfrm>
            <a:off x="5761825" y="2091950"/>
            <a:ext cx="2295600" cy="660222"/>
            <a:chOff x="5761825" y="3169025"/>
            <a:chExt cx="2295600" cy="660222"/>
          </a:xfrm>
        </p:grpSpPr>
        <p:sp>
          <p:nvSpPr>
            <p:cNvPr id="1344" name="Google Shape;1344;p44"/>
            <p:cNvSpPr txBox="1"/>
            <p:nvPr/>
          </p:nvSpPr>
          <p:spPr>
            <a:xfrm>
              <a:off x="5761825" y="3169025"/>
              <a:ext cx="2295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$30,000</a:t>
              </a:r>
              <a:endParaRPr b="1" sz="2400">
                <a:solidFill>
                  <a:schemeClr val="lt2"/>
                </a:solidFill>
                <a:latin typeface="Rajdhani"/>
                <a:ea typeface="Rajdhani"/>
                <a:cs typeface="Rajdhani"/>
                <a:sym typeface="Rajdhani"/>
              </a:endParaRPr>
            </a:p>
          </p:txBody>
        </p:sp>
        <p:sp>
          <p:nvSpPr>
            <p:cNvPr id="1345" name="Google Shape;1345;p44"/>
            <p:cNvSpPr txBox="1"/>
            <p:nvPr/>
          </p:nvSpPr>
          <p:spPr>
            <a:xfrm>
              <a:off x="5761825" y="3527447"/>
              <a:ext cx="229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Expected income for 20XX</a:t>
              </a:r>
              <a:endParaRPr>
                <a:solidFill>
                  <a:schemeClr val="lt2"/>
                </a:solidFill>
                <a:latin typeface="Fira Sans Condensed"/>
                <a:ea typeface="Fira Sans Condensed"/>
                <a:cs typeface="Fira Sans Condensed"/>
                <a:sym typeface="Fira Sans Condensed"/>
              </a:endParaRPr>
            </a:p>
          </p:txBody>
        </p:sp>
      </p:grpSp>
      <p:grpSp>
        <p:nvGrpSpPr>
          <p:cNvPr id="1346" name="Google Shape;1346;p44"/>
          <p:cNvGrpSpPr/>
          <p:nvPr/>
        </p:nvGrpSpPr>
        <p:grpSpPr>
          <a:xfrm>
            <a:off x="5761825" y="3130900"/>
            <a:ext cx="2295600" cy="660222"/>
            <a:chOff x="5761825" y="2014200"/>
            <a:chExt cx="2295600" cy="660222"/>
          </a:xfrm>
        </p:grpSpPr>
        <p:sp>
          <p:nvSpPr>
            <p:cNvPr id="1347" name="Google Shape;1347;p44"/>
            <p:cNvSpPr txBox="1"/>
            <p:nvPr/>
          </p:nvSpPr>
          <p:spPr>
            <a:xfrm>
              <a:off x="5761825" y="2014200"/>
              <a:ext cx="2295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300</a:t>
              </a:r>
              <a:endParaRPr b="1" sz="2400">
                <a:solidFill>
                  <a:schemeClr val="lt2"/>
                </a:solidFill>
                <a:latin typeface="Rajdhani"/>
                <a:ea typeface="Rajdhani"/>
                <a:cs typeface="Rajdhani"/>
                <a:sym typeface="Rajdhani"/>
              </a:endParaRPr>
            </a:p>
          </p:txBody>
        </p:sp>
        <p:sp>
          <p:nvSpPr>
            <p:cNvPr id="1348" name="Google Shape;1348;p44"/>
            <p:cNvSpPr txBox="1"/>
            <p:nvPr/>
          </p:nvSpPr>
          <p:spPr>
            <a:xfrm>
              <a:off x="5761825" y="2372622"/>
              <a:ext cx="229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New employees next year</a:t>
              </a:r>
              <a:endParaRPr>
                <a:solidFill>
                  <a:schemeClr val="lt2"/>
                </a:solidFill>
                <a:latin typeface="Fira Sans Condensed"/>
                <a:ea typeface="Fira Sans Condensed"/>
                <a:cs typeface="Fira Sans Condensed"/>
                <a:sym typeface="Fira Sans Condensed"/>
              </a:endParaRPr>
            </a:p>
          </p:txBody>
        </p:sp>
      </p:grpSp>
      <p:grpSp>
        <p:nvGrpSpPr>
          <p:cNvPr id="1349" name="Google Shape;1349;p44"/>
          <p:cNvGrpSpPr/>
          <p:nvPr/>
        </p:nvGrpSpPr>
        <p:grpSpPr>
          <a:xfrm>
            <a:off x="5263019" y="2153026"/>
            <a:ext cx="336512" cy="335048"/>
            <a:chOff x="3996113" y="4291176"/>
            <a:chExt cx="336512" cy="335048"/>
          </a:xfrm>
        </p:grpSpPr>
        <p:sp>
          <p:nvSpPr>
            <p:cNvPr id="1350" name="Google Shape;1350;p44"/>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4"/>
          <p:cNvGrpSpPr/>
          <p:nvPr/>
        </p:nvGrpSpPr>
        <p:grpSpPr>
          <a:xfrm>
            <a:off x="5257704" y="3232158"/>
            <a:ext cx="347143" cy="254684"/>
            <a:chOff x="5331913" y="3413947"/>
            <a:chExt cx="347143" cy="254684"/>
          </a:xfrm>
        </p:grpSpPr>
        <p:sp>
          <p:nvSpPr>
            <p:cNvPr id="1354" name="Google Shape;1354;p44"/>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44"/>
          <p:cNvSpPr/>
          <p:nvPr/>
        </p:nvSpPr>
        <p:spPr>
          <a:xfrm>
            <a:off x="4973816" y="3296050"/>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4973816" y="2257100"/>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txBox="1"/>
          <p:nvPr/>
        </p:nvSpPr>
        <p:spPr>
          <a:xfrm>
            <a:off x="1574150"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Jan</a:t>
            </a:r>
            <a:endParaRPr sz="1200">
              <a:solidFill>
                <a:schemeClr val="lt2"/>
              </a:solidFill>
              <a:latin typeface="Fira Sans Condensed"/>
              <a:ea typeface="Fira Sans Condensed"/>
              <a:cs typeface="Fira Sans Condensed"/>
              <a:sym typeface="Fira Sans Condensed"/>
            </a:endParaRPr>
          </a:p>
        </p:txBody>
      </p:sp>
      <p:sp>
        <p:nvSpPr>
          <p:cNvPr id="1363" name="Google Shape;1363;p44"/>
          <p:cNvSpPr txBox="1"/>
          <p:nvPr/>
        </p:nvSpPr>
        <p:spPr>
          <a:xfrm>
            <a:off x="2085324"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Feb</a:t>
            </a:r>
            <a:endParaRPr sz="1200">
              <a:solidFill>
                <a:schemeClr val="lt2"/>
              </a:solidFill>
              <a:latin typeface="Fira Sans Condensed"/>
              <a:ea typeface="Fira Sans Condensed"/>
              <a:cs typeface="Fira Sans Condensed"/>
              <a:sym typeface="Fira Sans Condensed"/>
            </a:endParaRPr>
          </a:p>
        </p:txBody>
      </p:sp>
      <p:sp>
        <p:nvSpPr>
          <p:cNvPr id="1364" name="Google Shape;1364;p44"/>
          <p:cNvSpPr txBox="1"/>
          <p:nvPr/>
        </p:nvSpPr>
        <p:spPr>
          <a:xfrm>
            <a:off x="2596498"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Mar</a:t>
            </a:r>
            <a:endParaRPr sz="1200">
              <a:solidFill>
                <a:schemeClr val="lt2"/>
              </a:solidFill>
              <a:latin typeface="Fira Sans Condensed"/>
              <a:ea typeface="Fira Sans Condensed"/>
              <a:cs typeface="Fira Sans Condensed"/>
              <a:sym typeface="Fira Sans Condensed"/>
            </a:endParaRPr>
          </a:p>
        </p:txBody>
      </p:sp>
      <p:sp>
        <p:nvSpPr>
          <p:cNvPr id="1365" name="Google Shape;1365;p44"/>
          <p:cNvSpPr txBox="1"/>
          <p:nvPr/>
        </p:nvSpPr>
        <p:spPr>
          <a:xfrm>
            <a:off x="3107672"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Apr</a:t>
            </a:r>
            <a:endParaRPr sz="1200">
              <a:solidFill>
                <a:schemeClr val="lt2"/>
              </a:solidFill>
              <a:latin typeface="Fira Sans Condensed"/>
              <a:ea typeface="Fira Sans Condensed"/>
              <a:cs typeface="Fira Sans Condensed"/>
              <a:sym typeface="Fira Sans Condensed"/>
            </a:endParaRPr>
          </a:p>
        </p:txBody>
      </p:sp>
      <p:sp>
        <p:nvSpPr>
          <p:cNvPr id="1366" name="Google Shape;1366;p44"/>
          <p:cNvSpPr txBox="1"/>
          <p:nvPr/>
        </p:nvSpPr>
        <p:spPr>
          <a:xfrm>
            <a:off x="3618846"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Jun</a:t>
            </a:r>
            <a:endParaRPr sz="1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aphicFrame>
        <p:nvGraphicFramePr>
          <p:cNvPr id="1371" name="Google Shape;1371;p45"/>
          <p:cNvGraphicFramePr/>
          <p:nvPr/>
        </p:nvGraphicFramePr>
        <p:xfrm>
          <a:off x="787275" y="1727475"/>
          <a:ext cx="3000000" cy="3000000"/>
        </p:xfrm>
        <a:graphic>
          <a:graphicData uri="http://schemas.openxmlformats.org/drawingml/2006/table">
            <a:tbl>
              <a:tblPr>
                <a:noFill/>
                <a:tableStyleId>{CE639D1D-9D31-4632-ACAB-5A0B8BFE367F}</a:tableStyleId>
              </a:tblPr>
              <a:tblGrid>
                <a:gridCol w="1508950"/>
                <a:gridCol w="1508950"/>
                <a:gridCol w="1508950"/>
                <a:gridCol w="1508950"/>
                <a:gridCol w="1508950"/>
              </a:tblGrid>
              <a:tr h="609575">
                <a:tc>
                  <a:txBody>
                    <a:bodyPr/>
                    <a:lstStyle/>
                    <a:p>
                      <a:pPr indent="0" lvl="0" marL="0" rtl="0" algn="ctr">
                        <a:spcBef>
                          <a:spcPts val="0"/>
                        </a:spcBef>
                        <a:spcAft>
                          <a:spcPts val="0"/>
                        </a:spcAft>
                        <a:buNone/>
                      </a:pPr>
                      <a:r>
                        <a:t/>
                      </a:r>
                      <a:endParaRPr>
                        <a:solidFill>
                          <a:srgbClr val="FFFFFF"/>
                        </a:solidFill>
                        <a:latin typeface="Raleway Medium"/>
                        <a:ea typeface="Raleway Medium"/>
                        <a:cs typeface="Raleway Medium"/>
                        <a:sym typeface="Raleway Medium"/>
                      </a:endParaRPr>
                    </a:p>
                  </a:txBody>
                  <a:tcPr marT="91425" marB="91425" marR="91425" marL="91425" anchor="ctr">
                    <a:lnL cap="flat" cmpd="sng" w="28575">
                      <a:solidFill>
                        <a:srgbClr val="FFFFFF">
                          <a:alpha val="0"/>
                        </a:srgbClr>
                      </a:solidFill>
                      <a:prstDash val="solid"/>
                      <a:round/>
                      <a:headEnd len="sm" w="sm" type="none"/>
                      <a:tailEnd len="sm" w="sm" type="none"/>
                    </a:lnL>
                    <a:lnR cap="flat" cmpd="sng" w="19050">
                      <a:solidFill>
                        <a:schemeClr val="lt2"/>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1</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2</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3</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372" name="Google Shape;1372;p4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73" name="Google Shape;1373;p45"/>
          <p:cNvSpPr/>
          <p:nvPr/>
        </p:nvSpPr>
        <p:spPr>
          <a:xfrm>
            <a:off x="2305050" y="2487500"/>
            <a:ext cx="2999100" cy="3018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a:solidFill>
                  <a:schemeClr val="lt2"/>
                </a:solidFill>
                <a:latin typeface="Fira Sans Condensed"/>
                <a:ea typeface="Fira Sans Condensed"/>
                <a:cs typeface="Fira Sans Condensed"/>
                <a:sym typeface="Fira Sans Condensed"/>
              </a:rPr>
              <a:t>Mercury is a very small planet</a:t>
            </a:r>
            <a:endParaRPr>
              <a:solidFill>
                <a:schemeClr val="lt2"/>
              </a:solidFill>
              <a:latin typeface="Fira Sans Condensed"/>
              <a:ea typeface="Fira Sans Condensed"/>
              <a:cs typeface="Fira Sans Condensed"/>
              <a:sym typeface="Fira Sans Condensed"/>
            </a:endParaRPr>
          </a:p>
        </p:txBody>
      </p:sp>
      <p:sp>
        <p:nvSpPr>
          <p:cNvPr id="1374" name="Google Shape;1374;p45"/>
          <p:cNvSpPr/>
          <p:nvPr/>
        </p:nvSpPr>
        <p:spPr>
          <a:xfrm>
            <a:off x="5324475" y="3092950"/>
            <a:ext cx="1488900" cy="3018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p:txBody>
      </p:sp>
      <p:sp>
        <p:nvSpPr>
          <p:cNvPr id="1375" name="Google Shape;1375;p45"/>
          <p:cNvSpPr/>
          <p:nvPr/>
        </p:nvSpPr>
        <p:spPr>
          <a:xfrm>
            <a:off x="6832400" y="3713500"/>
            <a:ext cx="1488900" cy="301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cold</a:t>
            </a:r>
            <a:r>
              <a:rPr lang="en">
                <a:solidFill>
                  <a:schemeClr val="lt2"/>
                </a:solidFill>
                <a:latin typeface="Fira Sans Condensed"/>
                <a:ea typeface="Fira Sans Condensed"/>
                <a:cs typeface="Fira Sans Condensed"/>
                <a:sym typeface="Fira Sans Condensed"/>
              </a:rPr>
              <a:t> </a:t>
            </a:r>
            <a:endParaRPr>
              <a:solidFill>
                <a:schemeClr val="lt2"/>
              </a:solidFill>
              <a:latin typeface="Fira Sans Condensed"/>
              <a:ea typeface="Fira Sans Condensed"/>
              <a:cs typeface="Fira Sans Condensed"/>
              <a:sym typeface="Fira Sans Condensed"/>
            </a:endParaRPr>
          </a:p>
        </p:txBody>
      </p:sp>
      <p:sp>
        <p:nvSpPr>
          <p:cNvPr id="1376" name="Google Shape;1376;p45"/>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TASKS PER MONTH</a:t>
            </a:r>
            <a:endParaRPr b="1" sz="2400">
              <a:solidFill>
                <a:schemeClr val="lt2"/>
              </a:solidFill>
              <a:latin typeface="Rajdhani"/>
              <a:ea typeface="Rajdhani"/>
              <a:cs typeface="Rajdhani"/>
              <a:sym typeface="Rajdhani"/>
            </a:endParaRPr>
          </a:p>
        </p:txBody>
      </p:sp>
      <p:grpSp>
        <p:nvGrpSpPr>
          <p:cNvPr id="1377" name="Google Shape;1377;p45"/>
          <p:cNvGrpSpPr/>
          <p:nvPr/>
        </p:nvGrpSpPr>
        <p:grpSpPr>
          <a:xfrm>
            <a:off x="1370022" y="1859024"/>
            <a:ext cx="346406" cy="347552"/>
            <a:chOff x="3214972" y="3359188"/>
            <a:chExt cx="346406" cy="347552"/>
          </a:xfrm>
        </p:grpSpPr>
        <p:sp>
          <p:nvSpPr>
            <p:cNvPr id="1378" name="Google Shape;1378;p45"/>
            <p:cNvSpPr/>
            <p:nvPr/>
          </p:nvSpPr>
          <p:spPr>
            <a:xfrm>
              <a:off x="3301772" y="3386084"/>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3301772" y="3410339"/>
              <a:ext cx="131904" cy="11395"/>
            </a:xfrm>
            <a:custGeom>
              <a:rect b="b" l="l" r="r" t="t"/>
              <a:pathLst>
                <a:path extrusionOk="0" h="358" w="4144">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3301772" y="3484980"/>
              <a:ext cx="71649" cy="11427"/>
            </a:xfrm>
            <a:custGeom>
              <a:rect b="b" l="l" r="r" t="t"/>
              <a:pathLst>
                <a:path extrusionOk="0" h="359" w="2251">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3301772" y="3509234"/>
              <a:ext cx="130758" cy="11427"/>
            </a:xfrm>
            <a:custGeom>
              <a:rect b="b" l="l" r="r" t="t"/>
              <a:pathLst>
                <a:path extrusionOk="0" h="359" w="4108">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3301772" y="3584671"/>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3301772" y="3609308"/>
              <a:ext cx="129994" cy="11395"/>
            </a:xfrm>
            <a:custGeom>
              <a:rect b="b" l="l" r="r" t="t"/>
              <a:pathLst>
                <a:path extrusionOk="0" h="358" w="4084">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3214972" y="3458466"/>
              <a:ext cx="346406" cy="248274"/>
            </a:xfrm>
            <a:custGeom>
              <a:rect b="b" l="l" r="r" t="t"/>
              <a:pathLst>
                <a:path extrusionOk="0" h="7800" w="10883">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3238462" y="3380005"/>
              <a:ext cx="49305" cy="47427"/>
            </a:xfrm>
            <a:custGeom>
              <a:rect b="b" l="l" r="r" t="t"/>
              <a:pathLst>
                <a:path extrusionOk="0" h="1490" w="1549">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3251353" y="3380482"/>
              <a:ext cx="43607" cy="34058"/>
            </a:xfrm>
            <a:custGeom>
              <a:rect b="b" l="l" r="r" t="t"/>
              <a:pathLst>
                <a:path extrusionOk="0" h="1070" w="137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3238462" y="3479314"/>
              <a:ext cx="49305" cy="47395"/>
            </a:xfrm>
            <a:custGeom>
              <a:rect b="b" l="l" r="r" t="t"/>
              <a:pathLst>
                <a:path extrusionOk="0" h="1489" w="1549">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3251353" y="3479792"/>
              <a:ext cx="43607" cy="34408"/>
            </a:xfrm>
            <a:custGeom>
              <a:rect b="b" l="l" r="r" t="t"/>
              <a:pathLst>
                <a:path extrusionOk="0" h="1081" w="137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3238462" y="3578210"/>
              <a:ext cx="49305" cy="47809"/>
            </a:xfrm>
            <a:custGeom>
              <a:rect b="b" l="l" r="r" t="t"/>
              <a:pathLst>
                <a:path extrusionOk="0" h="1502" w="1549">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3251353" y="3579133"/>
              <a:ext cx="42843" cy="34376"/>
            </a:xfrm>
            <a:custGeom>
              <a:rect b="b" l="l" r="r" t="t"/>
              <a:pathLst>
                <a:path extrusionOk="0" h="1080" w="1346">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3215736" y="3359188"/>
              <a:ext cx="253558" cy="89442"/>
            </a:xfrm>
            <a:custGeom>
              <a:rect b="b" l="l" r="r" t="t"/>
              <a:pathLst>
                <a:path extrusionOk="0" h="2810" w="7966">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4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397" name="Google Shape;1397;p46"/>
          <p:cNvGrpSpPr/>
          <p:nvPr/>
        </p:nvGrpSpPr>
        <p:grpSpPr>
          <a:xfrm>
            <a:off x="770993" y="1720244"/>
            <a:ext cx="1815274" cy="2875416"/>
            <a:chOff x="770993" y="1720244"/>
            <a:chExt cx="1815274" cy="2875416"/>
          </a:xfrm>
        </p:grpSpPr>
        <p:grpSp>
          <p:nvGrpSpPr>
            <p:cNvPr id="1398" name="Google Shape;1398;p46"/>
            <p:cNvGrpSpPr/>
            <p:nvPr/>
          </p:nvGrpSpPr>
          <p:grpSpPr>
            <a:xfrm>
              <a:off x="770993" y="1720244"/>
              <a:ext cx="1815274" cy="739275"/>
              <a:chOff x="713225" y="1875419"/>
              <a:chExt cx="2315400" cy="739275"/>
            </a:xfrm>
          </p:grpSpPr>
          <p:sp>
            <p:nvSpPr>
              <p:cNvPr id="1399" name="Google Shape;1399;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400" name="Google Shape;1400;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401" name="Google Shape;1401;p46"/>
            <p:cNvSpPr txBox="1"/>
            <p:nvPr/>
          </p:nvSpPr>
          <p:spPr>
            <a:xfrm>
              <a:off x="1294630"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02" name="Google Shape;1402;p46"/>
          <p:cNvGrpSpPr/>
          <p:nvPr/>
        </p:nvGrpSpPr>
        <p:grpSpPr>
          <a:xfrm>
            <a:off x="2699970" y="1720244"/>
            <a:ext cx="1815274" cy="2875416"/>
            <a:chOff x="2699970" y="1720244"/>
            <a:chExt cx="1815274" cy="2875416"/>
          </a:xfrm>
        </p:grpSpPr>
        <p:grpSp>
          <p:nvGrpSpPr>
            <p:cNvPr id="1403" name="Google Shape;1403;p46"/>
            <p:cNvGrpSpPr/>
            <p:nvPr/>
          </p:nvGrpSpPr>
          <p:grpSpPr>
            <a:xfrm>
              <a:off x="2699970" y="1720244"/>
              <a:ext cx="1815274" cy="739275"/>
              <a:chOff x="713225" y="1875419"/>
              <a:chExt cx="2315400" cy="739275"/>
            </a:xfrm>
          </p:grpSpPr>
          <p:sp>
            <p:nvSpPr>
              <p:cNvPr id="1404" name="Google Shape;1404;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405" name="Google Shape;1405;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406" name="Google Shape;1406;p46"/>
            <p:cNvSpPr txBox="1"/>
            <p:nvPr/>
          </p:nvSpPr>
          <p:spPr>
            <a:xfrm>
              <a:off x="3223607"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07" name="Google Shape;1407;p46"/>
          <p:cNvGrpSpPr/>
          <p:nvPr/>
        </p:nvGrpSpPr>
        <p:grpSpPr>
          <a:xfrm>
            <a:off x="4628948" y="1720244"/>
            <a:ext cx="1815274" cy="2875416"/>
            <a:chOff x="4628948" y="1720244"/>
            <a:chExt cx="1815274" cy="2875416"/>
          </a:xfrm>
        </p:grpSpPr>
        <p:grpSp>
          <p:nvGrpSpPr>
            <p:cNvPr id="1408" name="Google Shape;1408;p46"/>
            <p:cNvGrpSpPr/>
            <p:nvPr/>
          </p:nvGrpSpPr>
          <p:grpSpPr>
            <a:xfrm>
              <a:off x="4628948" y="1720244"/>
              <a:ext cx="1815274" cy="739275"/>
              <a:chOff x="713225" y="1875419"/>
              <a:chExt cx="2315400" cy="739275"/>
            </a:xfrm>
          </p:grpSpPr>
          <p:sp>
            <p:nvSpPr>
              <p:cNvPr id="1409" name="Google Shape;1409;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410" name="Google Shape;1410;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411" name="Google Shape;1411;p46"/>
            <p:cNvSpPr txBox="1"/>
            <p:nvPr/>
          </p:nvSpPr>
          <p:spPr>
            <a:xfrm>
              <a:off x="5152585"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12" name="Google Shape;1412;p46"/>
          <p:cNvGrpSpPr/>
          <p:nvPr/>
        </p:nvGrpSpPr>
        <p:grpSpPr>
          <a:xfrm>
            <a:off x="6557926" y="1720244"/>
            <a:ext cx="1815274" cy="2875416"/>
            <a:chOff x="6557926" y="1720244"/>
            <a:chExt cx="1815274" cy="2875416"/>
          </a:xfrm>
        </p:grpSpPr>
        <p:grpSp>
          <p:nvGrpSpPr>
            <p:cNvPr id="1413" name="Google Shape;1413;p46"/>
            <p:cNvGrpSpPr/>
            <p:nvPr/>
          </p:nvGrpSpPr>
          <p:grpSpPr>
            <a:xfrm>
              <a:off x="6557926" y="1720244"/>
              <a:ext cx="1815274" cy="739275"/>
              <a:chOff x="713225" y="1875419"/>
              <a:chExt cx="2315400" cy="739275"/>
            </a:xfrm>
          </p:grpSpPr>
          <p:sp>
            <p:nvSpPr>
              <p:cNvPr id="1414" name="Google Shape;1414;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415" name="Google Shape;1415;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1416" name="Google Shape;1416;p46"/>
            <p:cNvSpPr txBox="1"/>
            <p:nvPr/>
          </p:nvSpPr>
          <p:spPr>
            <a:xfrm>
              <a:off x="7081563"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r>
                <a:rPr b="1" lang="en" sz="2400">
                  <a:solidFill>
                    <a:schemeClr val="lt2"/>
                  </a:solidFill>
                  <a:latin typeface="Rajdhani"/>
                  <a:ea typeface="Rajdhani"/>
                  <a:cs typeface="Rajdhani"/>
                  <a:sym typeface="Rajdhani"/>
                </a:rPr>
                <a:t>0%</a:t>
              </a:r>
              <a:endParaRPr b="1" sz="2400">
                <a:solidFill>
                  <a:schemeClr val="lt2"/>
                </a:solidFill>
                <a:latin typeface="Rajdhani"/>
                <a:ea typeface="Rajdhani"/>
                <a:cs typeface="Rajdhani"/>
                <a:sym typeface="Rajdhani"/>
              </a:endParaRPr>
            </a:p>
          </p:txBody>
        </p:sp>
      </p:grpSp>
      <p:sp>
        <p:nvSpPr>
          <p:cNvPr id="1417" name="Google Shape;1417;p46"/>
          <p:cNvSpPr/>
          <p:nvPr/>
        </p:nvSpPr>
        <p:spPr>
          <a:xfrm>
            <a:off x="1339930"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1339930"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1339930"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p:nvPr/>
        </p:nvSpPr>
        <p:spPr>
          <a:xfrm>
            <a:off x="1339930"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6"/>
          <p:cNvSpPr/>
          <p:nvPr/>
        </p:nvSpPr>
        <p:spPr>
          <a:xfrm>
            <a:off x="1339930"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1339930"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1339930"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a:off x="1339930" y="372556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a:off x="1339930" y="3850349"/>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1339930"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3268907"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3268907"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a:off x="3268907"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3268907"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3268907"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a:off x="3268907"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a:off x="3268907" y="3600774"/>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3268907" y="3725562"/>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a:off x="3268907"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3268907"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5197885"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5197885"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5197885"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5197885"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6"/>
          <p:cNvSpPr/>
          <p:nvPr/>
        </p:nvSpPr>
        <p:spPr>
          <a:xfrm>
            <a:off x="5197885"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6"/>
          <p:cNvSpPr/>
          <p:nvPr/>
        </p:nvSpPr>
        <p:spPr>
          <a:xfrm>
            <a:off x="5197885"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5197885"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5197885" y="3725562"/>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5197885"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5197885"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7126863"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7126863"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7126863"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7126863"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7126863"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26863"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7126863"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7126863" y="372556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7126863"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7126863"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7" name="Google Shape;1457;p46"/>
          <p:cNvCxnSpPr>
            <a:stCxn id="1401" idx="3"/>
            <a:endCxn id="1406" idx="1"/>
          </p:cNvCxnSpPr>
          <p:nvPr/>
        </p:nvCxnSpPr>
        <p:spPr>
          <a:xfrm>
            <a:off x="2062630" y="4412810"/>
            <a:ext cx="1161000" cy="0"/>
          </a:xfrm>
          <a:prstGeom prst="straightConnector1">
            <a:avLst/>
          </a:prstGeom>
          <a:noFill/>
          <a:ln cap="flat" cmpd="sng" w="19050">
            <a:solidFill>
              <a:schemeClr val="lt2"/>
            </a:solidFill>
            <a:prstDash val="solid"/>
            <a:round/>
            <a:headEnd len="med" w="med" type="none"/>
            <a:tailEnd len="med" w="med" type="none"/>
          </a:ln>
        </p:spPr>
      </p:cxnSp>
      <p:cxnSp>
        <p:nvCxnSpPr>
          <p:cNvPr id="1458" name="Google Shape;1458;p46"/>
          <p:cNvCxnSpPr>
            <a:stCxn id="1406" idx="3"/>
            <a:endCxn id="1411" idx="1"/>
          </p:cNvCxnSpPr>
          <p:nvPr/>
        </p:nvCxnSpPr>
        <p:spPr>
          <a:xfrm>
            <a:off x="3991607" y="4412810"/>
            <a:ext cx="1161000" cy="0"/>
          </a:xfrm>
          <a:prstGeom prst="straightConnector1">
            <a:avLst/>
          </a:prstGeom>
          <a:noFill/>
          <a:ln cap="flat" cmpd="sng" w="19050">
            <a:solidFill>
              <a:schemeClr val="lt2"/>
            </a:solidFill>
            <a:prstDash val="solid"/>
            <a:round/>
            <a:headEnd len="med" w="med" type="none"/>
            <a:tailEnd len="med" w="med" type="none"/>
          </a:ln>
        </p:spPr>
      </p:cxnSp>
      <p:cxnSp>
        <p:nvCxnSpPr>
          <p:cNvPr id="1459" name="Google Shape;1459;p46"/>
          <p:cNvCxnSpPr>
            <a:stCxn id="1411" idx="3"/>
            <a:endCxn id="1416" idx="1"/>
          </p:cNvCxnSpPr>
          <p:nvPr/>
        </p:nvCxnSpPr>
        <p:spPr>
          <a:xfrm>
            <a:off x="5920585" y="4412810"/>
            <a:ext cx="1161000" cy="0"/>
          </a:xfrm>
          <a:prstGeom prst="straightConnector1">
            <a:avLst/>
          </a:prstGeom>
          <a:noFill/>
          <a:ln cap="flat" cmpd="sng" w="19050">
            <a:solidFill>
              <a:schemeClr val="lt2"/>
            </a:solidFill>
            <a:prstDash val="solid"/>
            <a:round/>
            <a:headEnd len="med" w="med" type="none"/>
            <a:tailEnd len="med" w="med" type="none"/>
          </a:ln>
        </p:spPr>
      </p:cxnSp>
      <p:sp>
        <p:nvSpPr>
          <p:cNvPr id="1460" name="Google Shape;1460;p46"/>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NUMBERS</a:t>
            </a:r>
            <a:endParaRPr b="1" sz="2400">
              <a:solidFill>
                <a:schemeClr val="lt2"/>
              </a:solidFill>
              <a:latin typeface="Rajdhani"/>
              <a:ea typeface="Rajdhani"/>
              <a:cs typeface="Rajdhani"/>
              <a:sym typeface="Rajdhan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4" name="Shape 1464"/>
        <p:cNvGrpSpPr/>
        <p:nvPr/>
      </p:nvGrpSpPr>
      <p:grpSpPr>
        <a:xfrm>
          <a:off x="0" y="0"/>
          <a:ext cx="0" cy="0"/>
          <a:chOff x="0" y="0"/>
          <a:chExt cx="0" cy="0"/>
        </a:xfrm>
      </p:grpSpPr>
      <p:sp>
        <p:nvSpPr>
          <p:cNvPr id="1465" name="Google Shape;1465;p4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466" name="Google Shape;1466;p4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a:t>
            </a:r>
            <a:r>
              <a:rPr lang="en" sz="1000">
                <a:solidFill>
                  <a:srgbClr val="FFFFFF"/>
                </a:solidFill>
              </a:rPr>
              <a:t>our blog</a:t>
            </a:r>
            <a:r>
              <a:rPr lang="en" sz="1000">
                <a:solidFill>
                  <a:srgbClr val="FFFFFF"/>
                </a:solidFill>
              </a:rPr>
              <a:t>:</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467" name="Google Shape;1467;p4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1" name="Shape 1471"/>
        <p:cNvGrpSpPr/>
        <p:nvPr/>
      </p:nvGrpSpPr>
      <p:grpSpPr>
        <a:xfrm>
          <a:off x="0" y="0"/>
          <a:ext cx="0" cy="0"/>
          <a:chOff x="0" y="0"/>
          <a:chExt cx="0" cy="0"/>
        </a:xfrm>
      </p:grpSpPr>
      <p:sp>
        <p:nvSpPr>
          <p:cNvPr id="1472" name="Google Shape;1472;p4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73" name="Google Shape;1473;p4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a:solidFill>
                  <a:schemeClr val="hlink"/>
                </a:solidFill>
                <a:uFill>
                  <a:noFill/>
                </a:uFill>
                <a:hlinkClick r:id="rId3"/>
              </a:rPr>
              <a:t>Slidesgo</a:t>
            </a:r>
            <a:r>
              <a:rPr lang="en" sz="900">
                <a:solidFill>
                  <a:schemeClr val="lt1"/>
                </a:solidFill>
              </a:rPr>
              <a:t>.</a:t>
            </a:r>
            <a:endParaRPr sz="9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74" name="Google Shape;1474;p4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a:t>
            </a:r>
            <a:r>
              <a:rPr lang="en" sz="1000">
                <a:solidFill>
                  <a:srgbClr val="FFFFFF"/>
                </a:solidFill>
              </a:rPr>
              <a:t>our blog</a:t>
            </a:r>
            <a:r>
              <a:rPr lang="en" sz="1000">
                <a:solidFill>
                  <a:srgbClr val="FFFFFF"/>
                </a:solidFill>
              </a:rPr>
              <a:t>:</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8" name="Shape 1478"/>
        <p:cNvGrpSpPr/>
        <p:nvPr/>
      </p:nvGrpSpPr>
      <p:grpSpPr>
        <a:xfrm>
          <a:off x="0" y="0"/>
          <a:ext cx="0" cy="0"/>
          <a:chOff x="0" y="0"/>
          <a:chExt cx="0" cy="0"/>
        </a:xfrm>
      </p:grpSpPr>
      <p:sp>
        <p:nvSpPr>
          <p:cNvPr id="1479" name="Google Shape;1479;p49"/>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480" name="Google Shape;1480;p49"/>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1481" name="Google Shape;1481;p49"/>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our blog</a:t>
            </a:r>
            <a:r>
              <a:rPr lang="en" sz="1100">
                <a:solidFill>
                  <a:srgbClr val="FFFFFF"/>
                </a:solidFill>
              </a:rPr>
              <a:t>.</a:t>
            </a:r>
            <a:endParaRPr sz="1100"/>
          </a:p>
        </p:txBody>
      </p:sp>
      <p:grpSp>
        <p:nvGrpSpPr>
          <p:cNvPr id="1482" name="Google Shape;1482;p49"/>
          <p:cNvGrpSpPr/>
          <p:nvPr/>
        </p:nvGrpSpPr>
        <p:grpSpPr>
          <a:xfrm>
            <a:off x="6874322" y="1571957"/>
            <a:ext cx="1446116" cy="2863897"/>
            <a:chOff x="6529419" y="1724307"/>
            <a:chExt cx="1480463" cy="2931917"/>
          </a:xfrm>
        </p:grpSpPr>
        <p:grpSp>
          <p:nvGrpSpPr>
            <p:cNvPr id="1483" name="Google Shape;1483;p49"/>
            <p:cNvGrpSpPr/>
            <p:nvPr/>
          </p:nvGrpSpPr>
          <p:grpSpPr>
            <a:xfrm>
              <a:off x="6556827" y="1724307"/>
              <a:ext cx="956596" cy="944294"/>
              <a:chOff x="3800349" y="1238762"/>
              <a:chExt cx="1098904" cy="1084772"/>
            </a:xfrm>
          </p:grpSpPr>
          <p:grpSp>
            <p:nvGrpSpPr>
              <p:cNvPr id="1484" name="Google Shape;1484;p49"/>
              <p:cNvGrpSpPr/>
              <p:nvPr/>
            </p:nvGrpSpPr>
            <p:grpSpPr>
              <a:xfrm>
                <a:off x="3800349" y="1238762"/>
                <a:ext cx="1098904" cy="1084772"/>
                <a:chOff x="3800349" y="1238762"/>
                <a:chExt cx="1098904" cy="1084772"/>
              </a:xfrm>
            </p:grpSpPr>
            <p:sp>
              <p:nvSpPr>
                <p:cNvPr id="1485" name="Google Shape;1485;p4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4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49"/>
            <p:cNvGrpSpPr/>
            <p:nvPr/>
          </p:nvGrpSpPr>
          <p:grpSpPr>
            <a:xfrm>
              <a:off x="7053286" y="2227254"/>
              <a:ext cx="956596" cy="944252"/>
              <a:chOff x="4370663" y="1816530"/>
              <a:chExt cx="1098904" cy="1084724"/>
            </a:xfrm>
          </p:grpSpPr>
          <p:grpSp>
            <p:nvGrpSpPr>
              <p:cNvPr id="1489" name="Google Shape;1489;p49"/>
              <p:cNvGrpSpPr/>
              <p:nvPr/>
            </p:nvGrpSpPr>
            <p:grpSpPr>
              <a:xfrm>
                <a:off x="4370663" y="1816530"/>
                <a:ext cx="1098904" cy="1084724"/>
                <a:chOff x="4370663" y="1816530"/>
                <a:chExt cx="1098904" cy="1084724"/>
              </a:xfrm>
            </p:grpSpPr>
            <p:sp>
              <p:nvSpPr>
                <p:cNvPr id="1490" name="Google Shape;1490;p4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9"/>
              <p:cNvGrpSpPr/>
              <p:nvPr/>
            </p:nvGrpSpPr>
            <p:grpSpPr>
              <a:xfrm>
                <a:off x="4732628" y="2171596"/>
                <a:ext cx="374986" cy="374572"/>
                <a:chOff x="3303268" y="3817349"/>
                <a:chExt cx="346056" cy="345674"/>
              </a:xfrm>
            </p:grpSpPr>
            <p:sp>
              <p:nvSpPr>
                <p:cNvPr id="1493" name="Google Shape;1493;p4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7" name="Google Shape;1497;p49"/>
            <p:cNvGrpSpPr/>
            <p:nvPr/>
          </p:nvGrpSpPr>
          <p:grpSpPr>
            <a:xfrm>
              <a:off x="6547098" y="2715744"/>
              <a:ext cx="956596" cy="944315"/>
              <a:chOff x="3789173" y="2377690"/>
              <a:chExt cx="1098904" cy="1084796"/>
            </a:xfrm>
          </p:grpSpPr>
          <p:grpSp>
            <p:nvGrpSpPr>
              <p:cNvPr id="1498" name="Google Shape;1498;p49"/>
              <p:cNvGrpSpPr/>
              <p:nvPr/>
            </p:nvGrpSpPr>
            <p:grpSpPr>
              <a:xfrm>
                <a:off x="3789173" y="2377690"/>
                <a:ext cx="1098904" cy="1084796"/>
                <a:chOff x="3789173" y="2377690"/>
                <a:chExt cx="1098904" cy="1084796"/>
              </a:xfrm>
            </p:grpSpPr>
            <p:sp>
              <p:nvSpPr>
                <p:cNvPr id="1499" name="Google Shape;1499;p4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9"/>
              <p:cNvGrpSpPr/>
              <p:nvPr/>
            </p:nvGrpSpPr>
            <p:grpSpPr>
              <a:xfrm>
                <a:off x="4151137" y="2732796"/>
                <a:ext cx="374986" cy="374572"/>
                <a:chOff x="3752358" y="3817349"/>
                <a:chExt cx="346056" cy="345674"/>
              </a:xfrm>
            </p:grpSpPr>
            <p:sp>
              <p:nvSpPr>
                <p:cNvPr id="1502" name="Google Shape;1502;p4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6" name="Google Shape;1506;p49"/>
            <p:cNvGrpSpPr/>
            <p:nvPr/>
          </p:nvGrpSpPr>
          <p:grpSpPr>
            <a:xfrm>
              <a:off x="7034853" y="3222917"/>
              <a:ext cx="956596" cy="944252"/>
              <a:chOff x="4349489" y="2960313"/>
              <a:chExt cx="1098904" cy="1084724"/>
            </a:xfrm>
          </p:grpSpPr>
          <p:grpSp>
            <p:nvGrpSpPr>
              <p:cNvPr id="1507" name="Google Shape;1507;p49"/>
              <p:cNvGrpSpPr/>
              <p:nvPr/>
            </p:nvGrpSpPr>
            <p:grpSpPr>
              <a:xfrm>
                <a:off x="4349489" y="2960313"/>
                <a:ext cx="1098904" cy="1084724"/>
                <a:chOff x="4349489" y="2960313"/>
                <a:chExt cx="1098904" cy="1084724"/>
              </a:xfrm>
            </p:grpSpPr>
            <p:sp>
              <p:nvSpPr>
                <p:cNvPr id="1508" name="Google Shape;1508;p4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9"/>
              <p:cNvGrpSpPr/>
              <p:nvPr/>
            </p:nvGrpSpPr>
            <p:grpSpPr>
              <a:xfrm>
                <a:off x="4732657" y="3315384"/>
                <a:ext cx="374952" cy="374572"/>
                <a:chOff x="4201447" y="3817349"/>
                <a:chExt cx="346024" cy="345674"/>
              </a:xfrm>
            </p:grpSpPr>
            <p:sp>
              <p:nvSpPr>
                <p:cNvPr id="1511" name="Google Shape;1511;p4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3" name="Google Shape;1513;p49"/>
            <p:cNvGrpSpPr/>
            <p:nvPr/>
          </p:nvGrpSpPr>
          <p:grpSpPr>
            <a:xfrm>
              <a:off x="6529419" y="3711909"/>
              <a:ext cx="956596" cy="944315"/>
              <a:chOff x="3768864" y="3522050"/>
              <a:chExt cx="1098904" cy="1084796"/>
            </a:xfrm>
          </p:grpSpPr>
          <p:grpSp>
            <p:nvGrpSpPr>
              <p:cNvPr id="1514" name="Google Shape;1514;p49"/>
              <p:cNvGrpSpPr/>
              <p:nvPr/>
            </p:nvGrpSpPr>
            <p:grpSpPr>
              <a:xfrm>
                <a:off x="3768864" y="3522050"/>
                <a:ext cx="1098904" cy="1084796"/>
                <a:chOff x="3768864" y="3522050"/>
                <a:chExt cx="1098904" cy="1084796"/>
              </a:xfrm>
            </p:grpSpPr>
            <p:sp>
              <p:nvSpPr>
                <p:cNvPr id="1515" name="Google Shape;1515;p4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9"/>
              <p:cNvGrpSpPr/>
              <p:nvPr/>
            </p:nvGrpSpPr>
            <p:grpSpPr>
              <a:xfrm>
                <a:off x="4139616" y="3871555"/>
                <a:ext cx="357419" cy="357005"/>
                <a:chOff x="7482229" y="3351230"/>
                <a:chExt cx="357419" cy="357005"/>
              </a:xfrm>
            </p:grpSpPr>
            <p:sp>
              <p:nvSpPr>
                <p:cNvPr id="1518" name="Google Shape;1518;p4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92" name="Google Shape;92;p18"/>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EVOLUTION</a:t>
            </a:r>
            <a:endParaRPr b="1" sz="2400">
              <a:solidFill>
                <a:schemeClr val="lt2"/>
              </a:solidFill>
              <a:latin typeface="Rajdhani"/>
              <a:ea typeface="Rajdhani"/>
              <a:cs typeface="Rajdhani"/>
              <a:sym typeface="Rajdhani"/>
            </a:endParaRPr>
          </a:p>
        </p:txBody>
      </p:sp>
      <p:sp>
        <p:nvSpPr>
          <p:cNvPr id="93" name="Google Shape;93;p18"/>
          <p:cNvSpPr/>
          <p:nvPr/>
        </p:nvSpPr>
        <p:spPr>
          <a:xfrm>
            <a:off x="1594712"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3537346"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5479979"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7422612"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8"/>
          <p:cNvCxnSpPr>
            <a:stCxn id="93" idx="6"/>
            <a:endCxn id="94" idx="2"/>
          </p:cNvCxnSpPr>
          <p:nvPr/>
        </p:nvCxnSpPr>
        <p:spPr>
          <a:xfrm>
            <a:off x="1721612"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98" name="Google Shape;98;p18"/>
          <p:cNvCxnSpPr>
            <a:stCxn id="94" idx="6"/>
            <a:endCxn id="95" idx="2"/>
          </p:cNvCxnSpPr>
          <p:nvPr/>
        </p:nvCxnSpPr>
        <p:spPr>
          <a:xfrm>
            <a:off x="3664246"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99" name="Google Shape;99;p18"/>
          <p:cNvCxnSpPr>
            <a:stCxn id="95" idx="6"/>
            <a:endCxn id="96" idx="2"/>
          </p:cNvCxnSpPr>
          <p:nvPr/>
        </p:nvCxnSpPr>
        <p:spPr>
          <a:xfrm>
            <a:off x="5606879"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100" name="Google Shape;100;p18"/>
          <p:cNvCxnSpPr>
            <a:stCxn id="93" idx="4"/>
            <a:endCxn id="101" idx="0"/>
          </p:cNvCxnSpPr>
          <p:nvPr/>
        </p:nvCxnSpPr>
        <p:spPr>
          <a:xfrm>
            <a:off x="1658162"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2" name="Google Shape;102;p18"/>
          <p:cNvCxnSpPr>
            <a:stCxn id="94" idx="4"/>
            <a:endCxn id="103" idx="0"/>
          </p:cNvCxnSpPr>
          <p:nvPr/>
        </p:nvCxnSpPr>
        <p:spPr>
          <a:xfrm>
            <a:off x="3600796"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4" name="Google Shape;104;p18"/>
          <p:cNvCxnSpPr>
            <a:stCxn id="95" idx="4"/>
            <a:endCxn id="105" idx="0"/>
          </p:cNvCxnSpPr>
          <p:nvPr/>
        </p:nvCxnSpPr>
        <p:spPr>
          <a:xfrm>
            <a:off x="5543429"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6" name="Google Shape;106;p18"/>
          <p:cNvCxnSpPr>
            <a:stCxn id="96" idx="4"/>
            <a:endCxn id="107" idx="0"/>
          </p:cNvCxnSpPr>
          <p:nvPr/>
        </p:nvCxnSpPr>
        <p:spPr>
          <a:xfrm>
            <a:off x="7486062" y="2691597"/>
            <a:ext cx="0" cy="323700"/>
          </a:xfrm>
          <a:prstGeom prst="straightConnector1">
            <a:avLst/>
          </a:prstGeom>
          <a:noFill/>
          <a:ln cap="flat" cmpd="sng" w="19050">
            <a:solidFill>
              <a:schemeClr val="lt2"/>
            </a:solidFill>
            <a:prstDash val="solid"/>
            <a:round/>
            <a:headEnd len="med" w="med" type="none"/>
            <a:tailEnd len="med" w="med" type="none"/>
          </a:ln>
        </p:spPr>
      </p:cxnSp>
      <p:sp>
        <p:nvSpPr>
          <p:cNvPr id="108" name="Google Shape;108;p18"/>
          <p:cNvSpPr/>
          <p:nvPr/>
        </p:nvSpPr>
        <p:spPr>
          <a:xfrm>
            <a:off x="1479306" y="3987366"/>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8"/>
          <p:cNvGrpSpPr/>
          <p:nvPr/>
        </p:nvGrpSpPr>
        <p:grpSpPr>
          <a:xfrm>
            <a:off x="7300109" y="3983191"/>
            <a:ext cx="371883" cy="365691"/>
            <a:chOff x="860940" y="2746477"/>
            <a:chExt cx="371883" cy="365691"/>
          </a:xfrm>
        </p:grpSpPr>
        <p:sp>
          <p:nvSpPr>
            <p:cNvPr id="110" name="Google Shape;110;p18"/>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8"/>
          <p:cNvSpPr/>
          <p:nvPr/>
        </p:nvSpPr>
        <p:spPr>
          <a:xfrm>
            <a:off x="5365319" y="4001831"/>
            <a:ext cx="356196" cy="328410"/>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8"/>
          <p:cNvGrpSpPr/>
          <p:nvPr/>
        </p:nvGrpSpPr>
        <p:grpSpPr>
          <a:xfrm>
            <a:off x="3413429" y="3979031"/>
            <a:ext cx="374709" cy="374010"/>
            <a:chOff x="1421638" y="4125629"/>
            <a:chExt cx="374709" cy="374010"/>
          </a:xfrm>
        </p:grpSpPr>
        <p:sp>
          <p:nvSpPr>
            <p:cNvPr id="117" name="Google Shape;117;p18"/>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8"/>
          <p:cNvGrpSpPr/>
          <p:nvPr/>
        </p:nvGrpSpPr>
        <p:grpSpPr>
          <a:xfrm>
            <a:off x="716600" y="1790299"/>
            <a:ext cx="1883100" cy="2086651"/>
            <a:chOff x="716600" y="1790299"/>
            <a:chExt cx="1883100" cy="2086651"/>
          </a:xfrm>
        </p:grpSpPr>
        <p:sp>
          <p:nvSpPr>
            <p:cNvPr id="101" name="Google Shape;101;p18"/>
            <p:cNvSpPr txBox="1"/>
            <p:nvPr/>
          </p:nvSpPr>
          <p:spPr>
            <a:xfrm>
              <a:off x="716600"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0" name="Google Shape;120;p18"/>
            <p:cNvSpPr txBox="1"/>
            <p:nvPr/>
          </p:nvSpPr>
          <p:spPr>
            <a:xfrm>
              <a:off x="716600"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121" name="Google Shape;121;p18"/>
            <p:cNvSpPr txBox="1"/>
            <p:nvPr/>
          </p:nvSpPr>
          <p:spPr>
            <a:xfrm>
              <a:off x="716600"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grpSp>
        <p:nvGrpSpPr>
          <p:cNvPr id="122" name="Google Shape;122;p18"/>
          <p:cNvGrpSpPr/>
          <p:nvPr/>
        </p:nvGrpSpPr>
        <p:grpSpPr>
          <a:xfrm>
            <a:off x="2659233" y="1790299"/>
            <a:ext cx="1883100" cy="2086651"/>
            <a:chOff x="2659233" y="1790299"/>
            <a:chExt cx="1883100" cy="2086651"/>
          </a:xfrm>
        </p:grpSpPr>
        <p:sp>
          <p:nvSpPr>
            <p:cNvPr id="103" name="Google Shape;103;p18"/>
            <p:cNvSpPr txBox="1"/>
            <p:nvPr/>
          </p:nvSpPr>
          <p:spPr>
            <a:xfrm>
              <a:off x="2659233"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3" name="Google Shape;123;p18"/>
            <p:cNvSpPr txBox="1"/>
            <p:nvPr/>
          </p:nvSpPr>
          <p:spPr>
            <a:xfrm>
              <a:off x="2659233"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124" name="Google Shape;124;p18"/>
            <p:cNvSpPr txBox="1"/>
            <p:nvPr/>
          </p:nvSpPr>
          <p:spPr>
            <a:xfrm>
              <a:off x="2659233"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125" name="Google Shape;125;p18"/>
          <p:cNvGrpSpPr/>
          <p:nvPr/>
        </p:nvGrpSpPr>
        <p:grpSpPr>
          <a:xfrm>
            <a:off x="4601867" y="1790299"/>
            <a:ext cx="1883100" cy="2086651"/>
            <a:chOff x="4601867" y="1790299"/>
            <a:chExt cx="1883100" cy="2086651"/>
          </a:xfrm>
        </p:grpSpPr>
        <p:sp>
          <p:nvSpPr>
            <p:cNvPr id="105" name="Google Shape;105;p18"/>
            <p:cNvSpPr txBox="1"/>
            <p:nvPr/>
          </p:nvSpPr>
          <p:spPr>
            <a:xfrm>
              <a:off x="4601867"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6" name="Google Shape;126;p18"/>
            <p:cNvSpPr txBox="1"/>
            <p:nvPr/>
          </p:nvSpPr>
          <p:spPr>
            <a:xfrm>
              <a:off x="4601867"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where we all live</a:t>
              </a:r>
              <a:endParaRPr>
                <a:solidFill>
                  <a:schemeClr val="lt2"/>
                </a:solidFill>
                <a:latin typeface="Fira Sans Condensed"/>
                <a:ea typeface="Fira Sans Condensed"/>
                <a:cs typeface="Fira Sans Condensed"/>
                <a:sym typeface="Fira Sans Condensed"/>
              </a:endParaRPr>
            </a:p>
          </p:txBody>
        </p:sp>
        <p:sp>
          <p:nvSpPr>
            <p:cNvPr id="127" name="Google Shape;127;p18"/>
            <p:cNvSpPr txBox="1"/>
            <p:nvPr/>
          </p:nvSpPr>
          <p:spPr>
            <a:xfrm>
              <a:off x="4601867"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grpSp>
      <p:grpSp>
        <p:nvGrpSpPr>
          <p:cNvPr id="128" name="Google Shape;128;p18"/>
          <p:cNvGrpSpPr/>
          <p:nvPr/>
        </p:nvGrpSpPr>
        <p:grpSpPr>
          <a:xfrm>
            <a:off x="6544500" y="1790299"/>
            <a:ext cx="1883100" cy="2087109"/>
            <a:chOff x="6544500" y="1790299"/>
            <a:chExt cx="1883100" cy="2087109"/>
          </a:xfrm>
        </p:grpSpPr>
        <p:grpSp>
          <p:nvGrpSpPr>
            <p:cNvPr id="129" name="Google Shape;129;p18"/>
            <p:cNvGrpSpPr/>
            <p:nvPr/>
          </p:nvGrpSpPr>
          <p:grpSpPr>
            <a:xfrm>
              <a:off x="6544500" y="3015422"/>
              <a:ext cx="1883100" cy="861986"/>
              <a:chOff x="6544500" y="3015422"/>
              <a:chExt cx="1883100" cy="861986"/>
            </a:xfrm>
          </p:grpSpPr>
          <p:sp>
            <p:nvSpPr>
              <p:cNvPr id="107" name="Google Shape;107;p18"/>
              <p:cNvSpPr txBox="1"/>
              <p:nvPr/>
            </p:nvSpPr>
            <p:spPr>
              <a:xfrm>
                <a:off x="6544500"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30" name="Google Shape;130;p18"/>
              <p:cNvSpPr txBox="1"/>
              <p:nvPr/>
            </p:nvSpPr>
            <p:spPr>
              <a:xfrm>
                <a:off x="6544500" y="3328708"/>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Earth</a:t>
                </a:r>
                <a:endParaRPr>
                  <a:solidFill>
                    <a:schemeClr val="lt2"/>
                  </a:solidFill>
                  <a:latin typeface="Fira Sans Condensed"/>
                  <a:ea typeface="Fira Sans Condensed"/>
                  <a:cs typeface="Fira Sans Condensed"/>
                  <a:sym typeface="Fira Sans Condensed"/>
                </a:endParaRPr>
              </a:p>
            </p:txBody>
          </p:sp>
        </p:grpSp>
        <p:sp>
          <p:nvSpPr>
            <p:cNvPr id="131" name="Google Shape;131;p18"/>
            <p:cNvSpPr txBox="1"/>
            <p:nvPr/>
          </p:nvSpPr>
          <p:spPr>
            <a:xfrm>
              <a:off x="6544500"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grpSp>
      <p:cxnSp>
        <p:nvCxnSpPr>
          <p:cNvPr id="132" name="Google Shape;132;p18"/>
          <p:cNvCxnSpPr>
            <a:stCxn id="93" idx="0"/>
            <a:endCxn id="121" idx="2"/>
          </p:cNvCxnSpPr>
          <p:nvPr/>
        </p:nvCxnSpPr>
        <p:spPr>
          <a:xfrm rot="10800000">
            <a:off x="1658162"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3" name="Google Shape;133;p18"/>
          <p:cNvCxnSpPr>
            <a:stCxn id="94" idx="0"/>
            <a:endCxn id="124" idx="2"/>
          </p:cNvCxnSpPr>
          <p:nvPr/>
        </p:nvCxnSpPr>
        <p:spPr>
          <a:xfrm rot="10800000">
            <a:off x="3600796"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4" name="Google Shape;134;p18"/>
          <p:cNvCxnSpPr>
            <a:stCxn id="95" idx="0"/>
            <a:endCxn id="127" idx="2"/>
          </p:cNvCxnSpPr>
          <p:nvPr/>
        </p:nvCxnSpPr>
        <p:spPr>
          <a:xfrm rot="10800000">
            <a:off x="5543429"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5" name="Google Shape;135;p18"/>
          <p:cNvCxnSpPr>
            <a:stCxn id="96" idx="0"/>
            <a:endCxn id="131" idx="2"/>
          </p:cNvCxnSpPr>
          <p:nvPr/>
        </p:nvCxnSpPr>
        <p:spPr>
          <a:xfrm rot="10800000">
            <a:off x="7486062" y="2247597"/>
            <a:ext cx="0" cy="3171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41" name="Google Shape;141;p19"/>
          <p:cNvSpPr txBox="1"/>
          <p:nvPr/>
        </p:nvSpPr>
        <p:spPr>
          <a:xfrm>
            <a:off x="3402450" y="1591150"/>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PLANS</a:t>
            </a:r>
            <a:endParaRPr b="1" sz="2400">
              <a:solidFill>
                <a:schemeClr val="lt2"/>
              </a:solidFill>
              <a:latin typeface="Rajdhani"/>
              <a:ea typeface="Rajdhani"/>
              <a:cs typeface="Rajdhani"/>
              <a:sym typeface="Rajdhani"/>
            </a:endParaRPr>
          </a:p>
        </p:txBody>
      </p:sp>
      <p:graphicFrame>
        <p:nvGraphicFramePr>
          <p:cNvPr id="142" name="Google Shape;142;p19"/>
          <p:cNvGraphicFramePr/>
          <p:nvPr/>
        </p:nvGraphicFramePr>
        <p:xfrm>
          <a:off x="832850" y="2048350"/>
          <a:ext cx="3000000" cy="3000000"/>
        </p:xfrm>
        <a:graphic>
          <a:graphicData uri="http://schemas.openxmlformats.org/drawingml/2006/table">
            <a:tbl>
              <a:tblPr>
                <a:noFill/>
                <a:tableStyleId>{CE639D1D-9D31-4632-ACAB-5A0B8BFE367F}</a:tableStyleId>
              </a:tblPr>
              <a:tblGrid>
                <a:gridCol w="2492750"/>
                <a:gridCol w="2492750"/>
                <a:gridCol w="2492750"/>
              </a:tblGrid>
              <a:tr h="53575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STARTER</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INTERMEDIATE</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PRO</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1428725">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small</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575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0"/>
          <p:cNvSpPr/>
          <p:nvPr/>
        </p:nvSpPr>
        <p:spPr>
          <a:xfrm rot="-5400000">
            <a:off x="165488" y="2738275"/>
            <a:ext cx="32949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WHAT SETS US APART</a:t>
            </a:r>
            <a:endParaRPr b="1" sz="2400">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316100" cy="767700"/>
          </a:xfrm>
          <a:prstGeom prst="bentConnector3">
            <a:avLst>
              <a:gd fmla="val 49998" name="adj1"/>
            </a:avLst>
          </a:prstGeom>
          <a:noFill/>
          <a:ln cap="flat" cmpd="sng" w="19050">
            <a:solidFill>
              <a:schemeClr val="lt2"/>
            </a:solidFill>
            <a:prstDash val="dash"/>
            <a:round/>
            <a:headEnd len="med" w="med" type="none"/>
            <a:tailEnd len="med" w="med" type="oval"/>
          </a:ln>
        </p:spPr>
      </p:cxnSp>
      <p:cxnSp>
        <p:nvCxnSpPr>
          <p:cNvPr id="165" name="Google Shape;165;p20"/>
          <p:cNvCxnSpPr>
            <a:stCxn id="162" idx="2"/>
            <a:endCxn id="166" idx="3"/>
          </p:cNvCxnSpPr>
          <p:nvPr/>
        </p:nvCxnSpPr>
        <p:spPr>
          <a:xfrm flipH="1" rot="10800000">
            <a:off x="2041538" y="2197375"/>
            <a:ext cx="1316100" cy="769500"/>
          </a:xfrm>
          <a:prstGeom prst="bentConnector3">
            <a:avLst>
              <a:gd fmla="val 49998" name="adj1"/>
            </a:avLst>
          </a:prstGeom>
          <a:noFill/>
          <a:ln cap="flat" cmpd="sng" w="19050">
            <a:solidFill>
              <a:schemeClr val="lt2"/>
            </a:solidFill>
            <a:prstDash val="dash"/>
            <a:round/>
            <a:headEnd len="med" w="med" type="none"/>
            <a:tailEnd len="med" w="med" type="oval"/>
          </a:ln>
        </p:spPr>
      </p:cxnSp>
      <p:grpSp>
        <p:nvGrpSpPr>
          <p:cNvPr id="167" name="Google Shape;167;p20"/>
          <p:cNvGrpSpPr/>
          <p:nvPr/>
        </p:nvGrpSpPr>
        <p:grpSpPr>
          <a:xfrm>
            <a:off x="5996412" y="3513045"/>
            <a:ext cx="2018400" cy="1056914"/>
            <a:chOff x="5996412" y="3513045"/>
            <a:chExt cx="2018400" cy="1056914"/>
          </a:xfrm>
        </p:grpSpPr>
        <p:sp>
          <p:nvSpPr>
            <p:cNvPr id="168" name="Google Shape;168;p20"/>
            <p:cNvSpPr txBox="1"/>
            <p:nvPr/>
          </p:nvSpPr>
          <p:spPr>
            <a:xfrm flipH="1">
              <a:off x="5996412" y="3513045"/>
              <a:ext cx="201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69" name="Google Shape;169;p20"/>
            <p:cNvSpPr txBox="1"/>
            <p:nvPr/>
          </p:nvSpPr>
          <p:spPr>
            <a:xfrm flipH="1">
              <a:off x="5996412" y="3767159"/>
              <a:ext cx="20184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 It’s full of iron oxide dust</a:t>
              </a:r>
              <a:endParaRPr>
                <a:solidFill>
                  <a:schemeClr val="lt2"/>
                </a:solidFill>
                <a:latin typeface="Fira Sans Condensed"/>
                <a:ea typeface="Fira Sans Condensed"/>
                <a:cs typeface="Fira Sans Condensed"/>
                <a:sym typeface="Fira Sans Condensed"/>
              </a:endParaRPr>
            </a:p>
          </p:txBody>
        </p:sp>
      </p:grpSp>
      <p:grpSp>
        <p:nvGrpSpPr>
          <p:cNvPr id="170" name="Google Shape;170;p20"/>
          <p:cNvGrpSpPr/>
          <p:nvPr/>
        </p:nvGrpSpPr>
        <p:grpSpPr>
          <a:xfrm>
            <a:off x="3357583" y="3505998"/>
            <a:ext cx="2018334" cy="1063960"/>
            <a:chOff x="3421350" y="3060744"/>
            <a:chExt cx="2315400" cy="1063960"/>
          </a:xfrm>
        </p:grpSpPr>
        <p:sp>
          <p:nvSpPr>
            <p:cNvPr id="164" name="Google Shape;164;p20"/>
            <p:cNvSpPr txBox="1"/>
            <p:nvPr/>
          </p:nvSpPr>
          <p:spPr>
            <a:xfrm flipH="1">
              <a:off x="3421350" y="30607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71" name="Google Shape;171;p20"/>
            <p:cNvSpPr txBox="1"/>
            <p:nvPr/>
          </p:nvSpPr>
          <p:spPr>
            <a:xfrm flipH="1">
              <a:off x="3421350" y="3321904"/>
              <a:ext cx="23154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p:txBody>
        </p:sp>
      </p:grpSp>
      <p:grpSp>
        <p:nvGrpSpPr>
          <p:cNvPr id="172" name="Google Shape;172;p20"/>
          <p:cNvGrpSpPr/>
          <p:nvPr/>
        </p:nvGrpSpPr>
        <p:grpSpPr>
          <a:xfrm>
            <a:off x="6842070" y="3201999"/>
            <a:ext cx="327085" cy="277080"/>
            <a:chOff x="2770052" y="2009628"/>
            <a:chExt cx="327085" cy="277080"/>
          </a:xfrm>
        </p:grpSpPr>
        <p:sp>
          <p:nvSpPr>
            <p:cNvPr id="173" name="Google Shape;173;p2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0"/>
          <p:cNvGrpSpPr/>
          <p:nvPr/>
        </p:nvGrpSpPr>
        <p:grpSpPr>
          <a:xfrm>
            <a:off x="3357583" y="1968872"/>
            <a:ext cx="2018334" cy="1058698"/>
            <a:chOff x="1001300" y="3060744"/>
            <a:chExt cx="2315400" cy="1058698"/>
          </a:xfrm>
        </p:grpSpPr>
        <p:sp>
          <p:nvSpPr>
            <p:cNvPr id="166" name="Google Shape;166;p20"/>
            <p:cNvSpPr txBox="1"/>
            <p:nvPr/>
          </p:nvSpPr>
          <p:spPr>
            <a:xfrm flipH="1">
              <a:off x="1001300" y="30607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76" name="Google Shape;176;p20"/>
            <p:cNvSpPr txBox="1"/>
            <p:nvPr/>
          </p:nvSpPr>
          <p:spPr>
            <a:xfrm flipH="1">
              <a:off x="1001300" y="3314842"/>
              <a:ext cx="2315400" cy="8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77" name="Google Shape;177;p20"/>
          <p:cNvGrpSpPr/>
          <p:nvPr/>
        </p:nvGrpSpPr>
        <p:grpSpPr>
          <a:xfrm>
            <a:off x="4199592" y="1651611"/>
            <a:ext cx="334316" cy="290895"/>
            <a:chOff x="3716358" y="1544655"/>
            <a:chExt cx="361971" cy="314958"/>
          </a:xfrm>
        </p:grpSpPr>
        <p:sp>
          <p:nvSpPr>
            <p:cNvPr id="178" name="Google Shape;178;p20"/>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 name="Google Shape;189;p20"/>
          <p:cNvGrpSpPr/>
          <p:nvPr/>
        </p:nvGrpSpPr>
        <p:grpSpPr>
          <a:xfrm>
            <a:off x="5996412" y="1968872"/>
            <a:ext cx="2018400" cy="1058696"/>
            <a:chOff x="5996412" y="1968872"/>
            <a:chExt cx="2018400" cy="1058696"/>
          </a:xfrm>
        </p:grpSpPr>
        <p:sp>
          <p:nvSpPr>
            <p:cNvPr id="190" name="Google Shape;190;p20"/>
            <p:cNvSpPr txBox="1"/>
            <p:nvPr/>
          </p:nvSpPr>
          <p:spPr>
            <a:xfrm flipH="1">
              <a:off x="5996412" y="1968872"/>
              <a:ext cx="201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91" name="Google Shape;191;p20"/>
            <p:cNvSpPr txBox="1"/>
            <p:nvPr/>
          </p:nvSpPr>
          <p:spPr>
            <a:xfrm flipH="1">
              <a:off x="5996412" y="2222969"/>
              <a:ext cx="2018400" cy="8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cxnSp>
        <p:nvCxnSpPr>
          <p:cNvPr id="192" name="Google Shape;192;p20"/>
          <p:cNvCxnSpPr>
            <a:stCxn id="166" idx="1"/>
            <a:endCxn id="190" idx="3"/>
          </p:cNvCxnSpPr>
          <p:nvPr/>
        </p:nvCxnSpPr>
        <p:spPr>
          <a:xfrm>
            <a:off x="5375918" y="2197472"/>
            <a:ext cx="620400" cy="0"/>
          </a:xfrm>
          <a:prstGeom prst="straightConnector1">
            <a:avLst/>
          </a:prstGeom>
          <a:noFill/>
          <a:ln cap="flat" cmpd="sng" w="19050">
            <a:solidFill>
              <a:schemeClr val="lt2"/>
            </a:solidFill>
            <a:prstDash val="solid"/>
            <a:round/>
            <a:headEnd len="med" w="med" type="oval"/>
            <a:tailEnd len="med" w="med" type="oval"/>
          </a:ln>
        </p:spPr>
      </p:cxnSp>
      <p:cxnSp>
        <p:nvCxnSpPr>
          <p:cNvPr id="193" name="Google Shape;193;p20"/>
          <p:cNvCxnSpPr>
            <a:stCxn id="168" idx="3"/>
            <a:endCxn id="164" idx="1"/>
          </p:cNvCxnSpPr>
          <p:nvPr/>
        </p:nvCxnSpPr>
        <p:spPr>
          <a:xfrm rot="10800000">
            <a:off x="5376012" y="3734745"/>
            <a:ext cx="620400" cy="6900"/>
          </a:xfrm>
          <a:prstGeom prst="straightConnector1">
            <a:avLst/>
          </a:prstGeom>
          <a:noFill/>
          <a:ln cap="flat" cmpd="sng" w="19050">
            <a:solidFill>
              <a:schemeClr val="lt2"/>
            </a:solidFill>
            <a:prstDash val="solid"/>
            <a:round/>
            <a:headEnd len="med" w="med" type="oval"/>
            <a:tailEnd len="med" w="med" type="oval"/>
          </a:ln>
        </p:spPr>
      </p:cxnSp>
      <p:grpSp>
        <p:nvGrpSpPr>
          <p:cNvPr id="194" name="Google Shape;194;p20"/>
          <p:cNvGrpSpPr/>
          <p:nvPr/>
        </p:nvGrpSpPr>
        <p:grpSpPr>
          <a:xfrm>
            <a:off x="4211998" y="3210211"/>
            <a:ext cx="309505" cy="260656"/>
            <a:chOff x="2171474" y="3369229"/>
            <a:chExt cx="408156" cy="343737"/>
          </a:xfrm>
        </p:grpSpPr>
        <p:sp>
          <p:nvSpPr>
            <p:cNvPr id="195" name="Google Shape;195;p20"/>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6868684" y="1659985"/>
            <a:ext cx="273857" cy="274147"/>
            <a:chOff x="7538896" y="1970156"/>
            <a:chExt cx="361147" cy="361529"/>
          </a:xfrm>
        </p:grpSpPr>
        <p:sp>
          <p:nvSpPr>
            <p:cNvPr id="200" name="Google Shape;200;p20"/>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211" name="Google Shape;211;p21"/>
          <p:cNvSpPr txBox="1"/>
          <p:nvPr/>
        </p:nvSpPr>
        <p:spPr>
          <a:xfrm>
            <a:off x="5224725" y="3961175"/>
            <a:ext cx="31110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grpSp>
        <p:nvGrpSpPr>
          <p:cNvPr id="212" name="Google Shape;212;p21"/>
          <p:cNvGrpSpPr/>
          <p:nvPr/>
        </p:nvGrpSpPr>
        <p:grpSpPr>
          <a:xfrm>
            <a:off x="808228" y="1814202"/>
            <a:ext cx="2048400" cy="1134643"/>
            <a:chOff x="808228" y="1814202"/>
            <a:chExt cx="2048400" cy="1134643"/>
          </a:xfrm>
        </p:grpSpPr>
        <p:sp>
          <p:nvSpPr>
            <p:cNvPr id="213" name="Google Shape;213;p21"/>
            <p:cNvSpPr txBox="1"/>
            <p:nvPr/>
          </p:nvSpPr>
          <p:spPr>
            <a:xfrm flipH="1">
              <a:off x="808228" y="2146036"/>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214" name="Google Shape;214;p21"/>
            <p:cNvSpPr txBox="1"/>
            <p:nvPr/>
          </p:nvSpPr>
          <p:spPr>
            <a:xfrm flipH="1">
              <a:off x="808228" y="2400144"/>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sp>
          <p:nvSpPr>
            <p:cNvPr id="215" name="Google Shape;215;p21"/>
            <p:cNvSpPr txBox="1"/>
            <p:nvPr/>
          </p:nvSpPr>
          <p:spPr>
            <a:xfrm flipH="1">
              <a:off x="1368175" y="1814202"/>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24%</a:t>
              </a:r>
              <a:endParaRPr b="1" sz="2400">
                <a:solidFill>
                  <a:schemeClr val="lt2"/>
                </a:solidFill>
                <a:latin typeface="Rajdhani"/>
                <a:ea typeface="Rajdhani"/>
                <a:cs typeface="Rajdhani"/>
                <a:sym typeface="Rajdhani"/>
              </a:endParaRPr>
            </a:p>
          </p:txBody>
        </p:sp>
      </p:grpSp>
      <p:sp>
        <p:nvSpPr>
          <p:cNvPr id="216" name="Google Shape;216;p21"/>
          <p:cNvSpPr/>
          <p:nvPr/>
        </p:nvSpPr>
        <p:spPr>
          <a:xfrm>
            <a:off x="1768978" y="1686250"/>
            <a:ext cx="126900" cy="12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1"/>
          <p:cNvGrpSpPr/>
          <p:nvPr/>
        </p:nvGrpSpPr>
        <p:grpSpPr>
          <a:xfrm>
            <a:off x="2953103" y="1814202"/>
            <a:ext cx="2048400" cy="1134643"/>
            <a:chOff x="2953103" y="1814202"/>
            <a:chExt cx="2048400" cy="1134643"/>
          </a:xfrm>
        </p:grpSpPr>
        <p:sp>
          <p:nvSpPr>
            <p:cNvPr id="218" name="Google Shape;218;p21"/>
            <p:cNvSpPr txBox="1"/>
            <p:nvPr/>
          </p:nvSpPr>
          <p:spPr>
            <a:xfrm flipH="1">
              <a:off x="2953103" y="2138981"/>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219" name="Google Shape;219;p21"/>
            <p:cNvSpPr txBox="1"/>
            <p:nvPr/>
          </p:nvSpPr>
          <p:spPr>
            <a:xfrm flipH="1">
              <a:off x="2953103" y="2400144"/>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220" name="Google Shape;220;p21"/>
            <p:cNvSpPr txBox="1"/>
            <p:nvPr/>
          </p:nvSpPr>
          <p:spPr>
            <a:xfrm flipH="1">
              <a:off x="3513050" y="1814202"/>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36</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21" name="Google Shape;221;p21"/>
          <p:cNvSpPr/>
          <p:nvPr/>
        </p:nvSpPr>
        <p:spPr>
          <a:xfrm>
            <a:off x="3913853" y="1686250"/>
            <a:ext cx="126900" cy="1269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08228" y="3309061"/>
            <a:ext cx="2048400" cy="1134398"/>
            <a:chOff x="808228" y="3309061"/>
            <a:chExt cx="2048400" cy="1134398"/>
          </a:xfrm>
        </p:grpSpPr>
        <p:sp>
          <p:nvSpPr>
            <p:cNvPr id="223" name="Google Shape;223;p21"/>
            <p:cNvSpPr txBox="1"/>
            <p:nvPr/>
          </p:nvSpPr>
          <p:spPr>
            <a:xfrm flipH="1">
              <a:off x="808228" y="3640650"/>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224" name="Google Shape;224;p21"/>
            <p:cNvSpPr txBox="1"/>
            <p:nvPr/>
          </p:nvSpPr>
          <p:spPr>
            <a:xfrm flipH="1">
              <a:off x="808228" y="3894758"/>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sp>
          <p:nvSpPr>
            <p:cNvPr id="225" name="Google Shape;225;p21"/>
            <p:cNvSpPr txBox="1"/>
            <p:nvPr/>
          </p:nvSpPr>
          <p:spPr>
            <a:xfrm flipH="1">
              <a:off x="1368175" y="3309061"/>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12</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26" name="Google Shape;226;p21"/>
          <p:cNvSpPr/>
          <p:nvPr/>
        </p:nvSpPr>
        <p:spPr>
          <a:xfrm>
            <a:off x="1768978" y="3173656"/>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1"/>
          <p:cNvGrpSpPr/>
          <p:nvPr/>
        </p:nvGrpSpPr>
        <p:grpSpPr>
          <a:xfrm>
            <a:off x="2953103" y="3309061"/>
            <a:ext cx="2048400" cy="1134398"/>
            <a:chOff x="2953103" y="3309061"/>
            <a:chExt cx="2048400" cy="1134398"/>
          </a:xfrm>
        </p:grpSpPr>
        <p:sp>
          <p:nvSpPr>
            <p:cNvPr id="228" name="Google Shape;228;p21"/>
            <p:cNvSpPr txBox="1"/>
            <p:nvPr/>
          </p:nvSpPr>
          <p:spPr>
            <a:xfrm flipH="1">
              <a:off x="2953103" y="3640650"/>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229" name="Google Shape;229;p21"/>
            <p:cNvSpPr txBox="1"/>
            <p:nvPr/>
          </p:nvSpPr>
          <p:spPr>
            <a:xfrm flipH="1">
              <a:off x="2953103" y="3894758"/>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sp>
          <p:nvSpPr>
            <p:cNvPr id="230" name="Google Shape;230;p21"/>
            <p:cNvSpPr txBox="1"/>
            <p:nvPr/>
          </p:nvSpPr>
          <p:spPr>
            <a:xfrm flipH="1">
              <a:off x="3513050" y="3309061"/>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38</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31" name="Google Shape;231;p21"/>
          <p:cNvSpPr/>
          <p:nvPr/>
        </p:nvSpPr>
        <p:spPr>
          <a:xfrm>
            <a:off x="3913853" y="3173656"/>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WHAT WE DO</a:t>
            </a:r>
            <a:endParaRPr b="1" sz="2400">
              <a:solidFill>
                <a:schemeClr val="lt2"/>
              </a:solidFill>
              <a:latin typeface="Rajdhani"/>
              <a:ea typeface="Rajdhani"/>
              <a:cs typeface="Rajdhani"/>
              <a:sym typeface="Rajdhani"/>
            </a:endParaRPr>
          </a:p>
        </p:txBody>
      </p:sp>
      <p:pic>
        <p:nvPicPr>
          <p:cNvPr id="233" name="Google Shape;233;p21" title="Chart">
            <a:hlinkClick r:id="rId4"/>
          </p:cNvPr>
          <p:cNvPicPr preferRelativeResize="0"/>
          <p:nvPr/>
        </p:nvPicPr>
        <p:blipFill rotWithShape="1">
          <a:blip r:embed="rId5">
            <a:alphaModFix/>
          </a:blip>
          <a:srcRect b="0" l="11419" r="11365" t="0"/>
          <a:stretch/>
        </p:blipFill>
        <p:spPr>
          <a:xfrm>
            <a:off x="5584312" y="1541750"/>
            <a:ext cx="2391825" cy="24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22"/>
          <p:cNvGrpSpPr/>
          <p:nvPr/>
        </p:nvGrpSpPr>
        <p:grpSpPr>
          <a:xfrm>
            <a:off x="2765549" y="2205014"/>
            <a:ext cx="3612901" cy="1924724"/>
            <a:chOff x="233350" y="949250"/>
            <a:chExt cx="7137300" cy="3802300"/>
          </a:xfrm>
        </p:grpSpPr>
        <p:sp>
          <p:nvSpPr>
            <p:cNvPr id="239" name="Google Shape;239;p2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2"/>
          <p:cNvSpPr/>
          <p:nvPr/>
        </p:nvSpPr>
        <p:spPr>
          <a:xfrm>
            <a:off x="7967131" y="3486350"/>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7967131" y="2046525"/>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17547" y="3486350"/>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717547" y="2046525"/>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295" name="Google Shape;295;p22"/>
          <p:cNvSpPr txBox="1"/>
          <p:nvPr/>
        </p:nvSpPr>
        <p:spPr>
          <a:xfrm>
            <a:off x="3083275" y="1178275"/>
            <a:ext cx="2977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 OUR HEADQUARTERS</a:t>
            </a:r>
            <a:endParaRPr b="1" sz="2400">
              <a:solidFill>
                <a:schemeClr val="lt2"/>
              </a:solidFill>
              <a:latin typeface="Rajdhani"/>
              <a:ea typeface="Rajdhani"/>
              <a:cs typeface="Rajdhani"/>
              <a:sym typeface="Rajdhani"/>
            </a:endParaRPr>
          </a:p>
        </p:txBody>
      </p:sp>
      <p:grpSp>
        <p:nvGrpSpPr>
          <p:cNvPr id="296" name="Google Shape;296;p22"/>
          <p:cNvGrpSpPr/>
          <p:nvPr/>
        </p:nvGrpSpPr>
        <p:grpSpPr>
          <a:xfrm>
            <a:off x="6430163" y="2024622"/>
            <a:ext cx="1518607" cy="741874"/>
            <a:chOff x="6430163" y="2024600"/>
            <a:chExt cx="1518607" cy="740024"/>
          </a:xfrm>
        </p:grpSpPr>
        <p:sp>
          <p:nvSpPr>
            <p:cNvPr id="297" name="Google Shape;297;p22"/>
            <p:cNvSpPr txBox="1"/>
            <p:nvPr/>
          </p:nvSpPr>
          <p:spPr>
            <a:xfrm>
              <a:off x="6430163" y="2280124"/>
              <a:ext cx="15186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lt2"/>
                  </a:solidFill>
                  <a:latin typeface="Fira Sans Condensed"/>
                  <a:ea typeface="Fira Sans Condensed"/>
                  <a:cs typeface="Fira Sans Condensed"/>
                  <a:sym typeface="Fira Sans Condensed"/>
                </a:rPr>
                <a:t>Saturn is the big planet with rings </a:t>
              </a:r>
              <a:endParaRPr>
                <a:solidFill>
                  <a:schemeClr val="lt2"/>
                </a:solidFill>
                <a:latin typeface="Fira Sans Condensed"/>
                <a:ea typeface="Fira Sans Condensed"/>
                <a:cs typeface="Fira Sans Condensed"/>
                <a:sym typeface="Fira Sans Condensed"/>
              </a:endParaRPr>
            </a:p>
          </p:txBody>
        </p:sp>
        <p:sp>
          <p:nvSpPr>
            <p:cNvPr id="298" name="Google Shape;298;p22"/>
            <p:cNvSpPr txBox="1"/>
            <p:nvPr/>
          </p:nvSpPr>
          <p:spPr>
            <a:xfrm>
              <a:off x="6430171" y="2024600"/>
              <a:ext cx="151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grpSp>
      <p:grpSp>
        <p:nvGrpSpPr>
          <p:cNvPr id="299" name="Google Shape;299;p22"/>
          <p:cNvGrpSpPr/>
          <p:nvPr/>
        </p:nvGrpSpPr>
        <p:grpSpPr>
          <a:xfrm>
            <a:off x="6430163" y="3490017"/>
            <a:ext cx="1518607" cy="738332"/>
            <a:chOff x="6430163" y="3486341"/>
            <a:chExt cx="1518607" cy="736491"/>
          </a:xfrm>
        </p:grpSpPr>
        <p:sp>
          <p:nvSpPr>
            <p:cNvPr id="300" name="Google Shape;300;p22"/>
            <p:cNvSpPr txBox="1"/>
            <p:nvPr/>
          </p:nvSpPr>
          <p:spPr>
            <a:xfrm>
              <a:off x="6430163" y="3738332"/>
              <a:ext cx="15186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Venus has a very beautiful name </a:t>
              </a:r>
              <a:endParaRPr>
                <a:solidFill>
                  <a:schemeClr val="lt2"/>
                </a:solidFill>
                <a:latin typeface="Fira Sans Condensed"/>
                <a:ea typeface="Fira Sans Condensed"/>
                <a:cs typeface="Fira Sans Condensed"/>
                <a:sym typeface="Fira Sans Condensed"/>
              </a:endParaRPr>
            </a:p>
          </p:txBody>
        </p:sp>
        <p:sp>
          <p:nvSpPr>
            <p:cNvPr id="301" name="Google Shape;301;p22"/>
            <p:cNvSpPr txBox="1"/>
            <p:nvPr/>
          </p:nvSpPr>
          <p:spPr>
            <a:xfrm>
              <a:off x="6430171" y="3486341"/>
              <a:ext cx="151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302" name="Google Shape;302;p22"/>
          <p:cNvGrpSpPr/>
          <p:nvPr/>
        </p:nvGrpSpPr>
        <p:grpSpPr>
          <a:xfrm>
            <a:off x="1185999" y="2024600"/>
            <a:ext cx="1518607" cy="738258"/>
            <a:chOff x="1185999" y="2024600"/>
            <a:chExt cx="1518607" cy="738258"/>
          </a:xfrm>
        </p:grpSpPr>
        <p:sp>
          <p:nvSpPr>
            <p:cNvPr id="303" name="Google Shape;303;p22"/>
            <p:cNvSpPr txBox="1"/>
            <p:nvPr/>
          </p:nvSpPr>
          <p:spPr>
            <a:xfrm>
              <a:off x="1186007" y="2278358"/>
              <a:ext cx="15186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It’s the closest planet to the Sun</a:t>
              </a:r>
              <a:endParaRPr>
                <a:solidFill>
                  <a:schemeClr val="lt2"/>
                </a:solidFill>
                <a:latin typeface="Fira Sans Condensed"/>
                <a:ea typeface="Fira Sans Condensed"/>
                <a:cs typeface="Fira Sans Condensed"/>
                <a:sym typeface="Fira Sans Condensed"/>
              </a:endParaRPr>
            </a:p>
          </p:txBody>
        </p:sp>
        <p:sp>
          <p:nvSpPr>
            <p:cNvPr id="304" name="Google Shape;304;p22"/>
            <p:cNvSpPr txBox="1"/>
            <p:nvPr/>
          </p:nvSpPr>
          <p:spPr>
            <a:xfrm>
              <a:off x="1185999" y="2024600"/>
              <a:ext cx="151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nvGrpSpPr>
          <p:cNvPr id="305" name="Google Shape;305;p22"/>
          <p:cNvGrpSpPr/>
          <p:nvPr/>
        </p:nvGrpSpPr>
        <p:grpSpPr>
          <a:xfrm>
            <a:off x="1185999" y="3486322"/>
            <a:ext cx="1518607" cy="741783"/>
            <a:chOff x="1185999" y="3486322"/>
            <a:chExt cx="1518607" cy="741783"/>
          </a:xfrm>
        </p:grpSpPr>
        <p:sp>
          <p:nvSpPr>
            <p:cNvPr id="306" name="Google Shape;306;p22"/>
            <p:cNvSpPr txBox="1"/>
            <p:nvPr/>
          </p:nvSpPr>
          <p:spPr>
            <a:xfrm>
              <a:off x="1186007" y="3743605"/>
              <a:ext cx="15186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us</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p:txBody>
        </p:sp>
        <p:sp>
          <p:nvSpPr>
            <p:cNvPr id="307" name="Google Shape;307;p22"/>
            <p:cNvSpPr txBox="1"/>
            <p:nvPr/>
          </p:nvSpPr>
          <p:spPr>
            <a:xfrm>
              <a:off x="1185999" y="3486322"/>
              <a:ext cx="151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grpSp>
      <p:grpSp>
        <p:nvGrpSpPr>
          <p:cNvPr id="308" name="Google Shape;308;p22"/>
          <p:cNvGrpSpPr/>
          <p:nvPr/>
        </p:nvGrpSpPr>
        <p:grpSpPr>
          <a:xfrm>
            <a:off x="8039577" y="3561692"/>
            <a:ext cx="320362" cy="306516"/>
            <a:chOff x="3950316" y="3820307"/>
            <a:chExt cx="369805" cy="353782"/>
          </a:xfrm>
        </p:grpSpPr>
        <p:sp>
          <p:nvSpPr>
            <p:cNvPr id="309" name="Google Shape;309;p22"/>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2"/>
          <p:cNvGrpSpPr/>
          <p:nvPr/>
        </p:nvGrpSpPr>
        <p:grpSpPr>
          <a:xfrm>
            <a:off x="785962" y="3592160"/>
            <a:ext cx="320369" cy="245580"/>
            <a:chOff x="2567841" y="1994124"/>
            <a:chExt cx="399812" cy="306477"/>
          </a:xfrm>
        </p:grpSpPr>
        <p:sp>
          <p:nvSpPr>
            <p:cNvPr id="314" name="Google Shape;314;p2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p:nvPr/>
        </p:nvSpPr>
        <p:spPr>
          <a:xfrm>
            <a:off x="8039587" y="2144580"/>
            <a:ext cx="320341" cy="261090"/>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2"/>
          <p:cNvGrpSpPr/>
          <p:nvPr/>
        </p:nvGrpSpPr>
        <p:grpSpPr>
          <a:xfrm>
            <a:off x="815166" y="2144569"/>
            <a:ext cx="261963" cy="261112"/>
            <a:chOff x="852385" y="1510916"/>
            <a:chExt cx="353145" cy="351998"/>
          </a:xfrm>
        </p:grpSpPr>
        <p:sp>
          <p:nvSpPr>
            <p:cNvPr id="319" name="Google Shape;319;p2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p:nvPr/>
        </p:nvSpPr>
        <p:spPr>
          <a:xfrm>
            <a:off x="3708899" y="346500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p:nvPr/>
        </p:nvSpPr>
        <p:spPr>
          <a:xfrm>
            <a:off x="4296365" y="2542525"/>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2"/>
          <p:cNvSpPr/>
          <p:nvPr/>
        </p:nvSpPr>
        <p:spPr>
          <a:xfrm>
            <a:off x="3399700" y="271730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3438638" y="2769995"/>
            <a:ext cx="172158" cy="140316"/>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5935924" y="371075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cxnSp>
        <p:nvCxnSpPr>
          <p:cNvPr id="345" name="Google Shape;345;p23"/>
          <p:cNvCxnSpPr>
            <a:stCxn id="346" idx="3"/>
            <a:endCxn id="347" idx="2"/>
          </p:cNvCxnSpPr>
          <p:nvPr/>
        </p:nvCxnSpPr>
        <p:spPr>
          <a:xfrm flipH="1" rot="10800000">
            <a:off x="4672433" y="2080951"/>
            <a:ext cx="2027700" cy="21300"/>
          </a:xfrm>
          <a:prstGeom prst="straightConnector1">
            <a:avLst/>
          </a:prstGeom>
          <a:noFill/>
          <a:ln cap="flat" cmpd="sng" w="19050">
            <a:solidFill>
              <a:schemeClr val="lt2"/>
            </a:solidFill>
            <a:prstDash val="solid"/>
            <a:round/>
            <a:headEnd len="med" w="med" type="oval"/>
            <a:tailEnd len="med" w="med" type="none"/>
          </a:ln>
        </p:spPr>
      </p:cxnSp>
      <p:cxnSp>
        <p:nvCxnSpPr>
          <p:cNvPr id="348" name="Google Shape;348;p23"/>
          <p:cNvCxnSpPr>
            <a:stCxn id="349" idx="3"/>
            <a:endCxn id="350" idx="2"/>
          </p:cNvCxnSpPr>
          <p:nvPr/>
        </p:nvCxnSpPr>
        <p:spPr>
          <a:xfrm flipH="1" rot="10800000">
            <a:off x="4668906" y="2752626"/>
            <a:ext cx="2031300" cy="13800"/>
          </a:xfrm>
          <a:prstGeom prst="straightConnector1">
            <a:avLst/>
          </a:prstGeom>
          <a:noFill/>
          <a:ln cap="flat" cmpd="sng" w="19050">
            <a:solidFill>
              <a:schemeClr val="lt2"/>
            </a:solidFill>
            <a:prstDash val="solid"/>
            <a:round/>
            <a:headEnd len="med" w="med" type="oval"/>
            <a:tailEnd len="med" w="med" type="none"/>
          </a:ln>
        </p:spPr>
      </p:cxnSp>
      <p:cxnSp>
        <p:nvCxnSpPr>
          <p:cNvPr id="351" name="Google Shape;351;p23"/>
          <p:cNvCxnSpPr>
            <a:stCxn id="352" idx="3"/>
            <a:endCxn id="353" idx="2"/>
          </p:cNvCxnSpPr>
          <p:nvPr/>
        </p:nvCxnSpPr>
        <p:spPr>
          <a:xfrm flipH="1" rot="10800000">
            <a:off x="4668906" y="3424002"/>
            <a:ext cx="2031300" cy="6600"/>
          </a:xfrm>
          <a:prstGeom prst="straightConnector1">
            <a:avLst/>
          </a:prstGeom>
          <a:noFill/>
          <a:ln cap="flat" cmpd="sng" w="19050">
            <a:solidFill>
              <a:schemeClr val="lt2"/>
            </a:solidFill>
            <a:prstDash val="solid"/>
            <a:round/>
            <a:headEnd len="med" w="med" type="oval"/>
            <a:tailEnd len="med" w="med" type="none"/>
          </a:ln>
        </p:spPr>
      </p:cxnSp>
      <p:cxnSp>
        <p:nvCxnSpPr>
          <p:cNvPr id="354" name="Google Shape;354;p23"/>
          <p:cNvCxnSpPr>
            <a:stCxn id="355" idx="3"/>
            <a:endCxn id="356" idx="2"/>
          </p:cNvCxnSpPr>
          <p:nvPr/>
        </p:nvCxnSpPr>
        <p:spPr>
          <a:xfrm flipH="1" rot="10800000">
            <a:off x="4672433" y="4073478"/>
            <a:ext cx="2027700" cy="21300"/>
          </a:xfrm>
          <a:prstGeom prst="straightConnector1">
            <a:avLst/>
          </a:prstGeom>
          <a:noFill/>
          <a:ln cap="flat" cmpd="sng" w="19050">
            <a:solidFill>
              <a:schemeClr val="lt2"/>
            </a:solidFill>
            <a:prstDash val="solid"/>
            <a:round/>
            <a:headEnd len="med" w="med" type="oval"/>
            <a:tailEnd len="med" w="med" type="none"/>
          </a:ln>
        </p:spPr>
      </p:cxnSp>
      <p:grpSp>
        <p:nvGrpSpPr>
          <p:cNvPr id="357" name="Google Shape;357;p23"/>
          <p:cNvGrpSpPr/>
          <p:nvPr/>
        </p:nvGrpSpPr>
        <p:grpSpPr>
          <a:xfrm>
            <a:off x="5767327" y="2456303"/>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5767327" y="2456303"/>
              <a:ext cx="2056250" cy="592484"/>
            </a:xfrm>
            <a:custGeom>
              <a:rect b="b" l="l" r="r" t="t"/>
              <a:pathLst>
                <a:path extrusionOk="0" h="24031" w="86991">
                  <a:moveTo>
                    <a:pt x="0" y="0"/>
                  </a:moveTo>
                  <a:lnTo>
                    <a:pt x="13945" y="24031"/>
                  </a:lnTo>
                  <a:lnTo>
                    <a:pt x="72847" y="24031"/>
                  </a:lnTo>
                  <a:lnTo>
                    <a:pt x="86991" y="0"/>
                  </a:ln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59" name="Google Shape;359;p23"/>
          <p:cNvGrpSpPr/>
          <p:nvPr/>
        </p:nvGrpSpPr>
        <p:grpSpPr>
          <a:xfrm>
            <a:off x="6099714" y="3127470"/>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6099714" y="3127470"/>
              <a:ext cx="1391475" cy="592977"/>
            </a:xfrm>
            <a:custGeom>
              <a:rect b="b" l="l" r="r" t="t"/>
              <a:pathLst>
                <a:path extrusionOk="0" h="24051" w="62405">
                  <a:moveTo>
                    <a:pt x="1" y="1"/>
                  </a:moveTo>
                  <a:lnTo>
                    <a:pt x="13707" y="24051"/>
                  </a:lnTo>
                  <a:lnTo>
                    <a:pt x="48400" y="24051"/>
                  </a:lnTo>
                  <a:lnTo>
                    <a:pt x="6240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61" name="Google Shape;361;p23"/>
          <p:cNvGrpSpPr/>
          <p:nvPr/>
        </p:nvGrpSpPr>
        <p:grpSpPr>
          <a:xfrm>
            <a:off x="6411324" y="3799152"/>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6411324" y="3799152"/>
              <a:ext cx="768256" cy="548927"/>
            </a:xfrm>
            <a:custGeom>
              <a:rect b="b" l="l" r="r" t="t"/>
              <a:pathLst>
                <a:path extrusionOk="0" h="24052" w="38056">
                  <a:moveTo>
                    <a:pt x="1" y="1"/>
                  </a:moveTo>
                  <a:lnTo>
                    <a:pt x="13926" y="24051"/>
                  </a:lnTo>
                  <a:lnTo>
                    <a:pt x="24091" y="24051"/>
                  </a:lnTo>
                  <a:lnTo>
                    <a:pt x="38055" y="1"/>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63" name="Google Shape;363;p23"/>
          <p:cNvGrpSpPr/>
          <p:nvPr/>
        </p:nvGrpSpPr>
        <p:grpSpPr>
          <a:xfrm>
            <a:off x="5420948" y="1784583"/>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5420948" y="1784583"/>
              <a:ext cx="2749008" cy="593002"/>
            </a:xfrm>
            <a:custGeom>
              <a:rect b="b" l="l" r="r" t="t"/>
              <a:pathLst>
                <a:path extrusionOk="0" h="24052" w="111499">
                  <a:moveTo>
                    <a:pt x="0" y="1"/>
                  </a:moveTo>
                  <a:lnTo>
                    <a:pt x="13925" y="24051"/>
                  </a:lnTo>
                  <a:lnTo>
                    <a:pt x="97037" y="24051"/>
                  </a:lnTo>
                  <a:lnTo>
                    <a:pt x="111499"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95959"/>
                </a:solidFill>
                <a:latin typeface="Roboto"/>
                <a:ea typeface="Roboto"/>
                <a:cs typeface="Roboto"/>
                <a:sym typeface="Roboto"/>
              </a:endParaRPr>
            </a:p>
          </p:txBody>
        </p:sp>
      </p:grpSp>
      <p:grpSp>
        <p:nvGrpSpPr>
          <p:cNvPr id="365" name="Google Shape;365;p23"/>
          <p:cNvGrpSpPr/>
          <p:nvPr/>
        </p:nvGrpSpPr>
        <p:grpSpPr>
          <a:xfrm>
            <a:off x="1417038" y="2524176"/>
            <a:ext cx="3251868" cy="484500"/>
            <a:chOff x="1435998" y="2524176"/>
            <a:chExt cx="3251868" cy="484500"/>
          </a:xfrm>
        </p:grpSpPr>
        <p:sp>
          <p:nvSpPr>
            <p:cNvPr id="366" name="Google Shape;366;p23"/>
            <p:cNvSpPr txBox="1"/>
            <p:nvPr/>
          </p:nvSpPr>
          <p:spPr>
            <a:xfrm>
              <a:off x="1435998" y="2524176"/>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INTEREST</a:t>
              </a:r>
              <a:endParaRPr b="1" sz="2400">
                <a:solidFill>
                  <a:schemeClr val="lt2"/>
                </a:solidFill>
                <a:latin typeface="Rajdhani"/>
                <a:ea typeface="Rajdhani"/>
                <a:cs typeface="Rajdhani"/>
                <a:sym typeface="Rajdhani"/>
              </a:endParaRPr>
            </a:p>
          </p:txBody>
        </p:sp>
        <p:sp>
          <p:nvSpPr>
            <p:cNvPr id="349" name="Google Shape;349;p23"/>
            <p:cNvSpPr txBox="1"/>
            <p:nvPr/>
          </p:nvSpPr>
          <p:spPr>
            <a:xfrm>
              <a:off x="3210065" y="2524176"/>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grpSp>
      <p:grpSp>
        <p:nvGrpSpPr>
          <p:cNvPr id="367" name="Google Shape;367;p23"/>
          <p:cNvGrpSpPr/>
          <p:nvPr/>
        </p:nvGrpSpPr>
        <p:grpSpPr>
          <a:xfrm>
            <a:off x="1413510" y="3852528"/>
            <a:ext cx="3258923" cy="484500"/>
            <a:chOff x="1391023" y="3852528"/>
            <a:chExt cx="3258923" cy="484500"/>
          </a:xfrm>
        </p:grpSpPr>
        <p:sp>
          <p:nvSpPr>
            <p:cNvPr id="368" name="Google Shape;368;p23"/>
            <p:cNvSpPr txBox="1"/>
            <p:nvPr/>
          </p:nvSpPr>
          <p:spPr>
            <a:xfrm>
              <a:off x="1391023" y="3852528"/>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PURCHASE</a:t>
              </a:r>
              <a:endParaRPr b="1" sz="2400">
                <a:solidFill>
                  <a:schemeClr val="lt2"/>
                </a:solidFill>
                <a:latin typeface="Rajdhani"/>
                <a:ea typeface="Rajdhani"/>
                <a:cs typeface="Rajdhani"/>
                <a:sym typeface="Rajdhani"/>
              </a:endParaRPr>
            </a:p>
          </p:txBody>
        </p:sp>
        <p:sp>
          <p:nvSpPr>
            <p:cNvPr id="355" name="Google Shape;355;p23"/>
            <p:cNvSpPr txBox="1"/>
            <p:nvPr/>
          </p:nvSpPr>
          <p:spPr>
            <a:xfrm>
              <a:off x="3172146" y="3852528"/>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369" name="Google Shape;369;p23"/>
          <p:cNvGrpSpPr/>
          <p:nvPr/>
        </p:nvGrpSpPr>
        <p:grpSpPr>
          <a:xfrm>
            <a:off x="1413510" y="1860001"/>
            <a:ext cx="3258923" cy="484500"/>
            <a:chOff x="1435998" y="1860001"/>
            <a:chExt cx="3258923" cy="484500"/>
          </a:xfrm>
        </p:grpSpPr>
        <p:sp>
          <p:nvSpPr>
            <p:cNvPr id="370" name="Google Shape;370;p23"/>
            <p:cNvSpPr txBox="1"/>
            <p:nvPr/>
          </p:nvSpPr>
          <p:spPr>
            <a:xfrm>
              <a:off x="1435998" y="1860001"/>
              <a:ext cx="19272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AWARENESS</a:t>
              </a:r>
              <a:endParaRPr b="1" sz="2400">
                <a:solidFill>
                  <a:schemeClr val="lt2"/>
                </a:solidFill>
                <a:latin typeface="Rajdhani"/>
                <a:ea typeface="Rajdhani"/>
                <a:cs typeface="Rajdhani"/>
                <a:sym typeface="Rajdhani"/>
              </a:endParaRPr>
            </a:p>
          </p:txBody>
        </p:sp>
        <p:sp>
          <p:nvSpPr>
            <p:cNvPr id="346" name="Google Shape;346;p23"/>
            <p:cNvSpPr txBox="1"/>
            <p:nvPr/>
          </p:nvSpPr>
          <p:spPr>
            <a:xfrm>
              <a:off x="3217121" y="1860001"/>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grpSp>
      <p:grpSp>
        <p:nvGrpSpPr>
          <p:cNvPr id="371" name="Google Shape;371;p23"/>
          <p:cNvGrpSpPr/>
          <p:nvPr/>
        </p:nvGrpSpPr>
        <p:grpSpPr>
          <a:xfrm>
            <a:off x="1417038" y="3188352"/>
            <a:ext cx="3251868" cy="484500"/>
            <a:chOff x="1435998" y="3188352"/>
            <a:chExt cx="3251868" cy="484500"/>
          </a:xfrm>
        </p:grpSpPr>
        <p:sp>
          <p:nvSpPr>
            <p:cNvPr id="372" name="Google Shape;372;p23"/>
            <p:cNvSpPr txBox="1"/>
            <p:nvPr/>
          </p:nvSpPr>
          <p:spPr>
            <a:xfrm>
              <a:off x="1435998" y="3188352"/>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DECISION</a:t>
              </a:r>
              <a:endParaRPr b="1" sz="2400">
                <a:solidFill>
                  <a:schemeClr val="lt2"/>
                </a:solidFill>
                <a:latin typeface="Rajdhani"/>
                <a:ea typeface="Rajdhani"/>
                <a:cs typeface="Rajdhani"/>
                <a:sym typeface="Rajdhani"/>
              </a:endParaRPr>
            </a:p>
          </p:txBody>
        </p:sp>
        <p:sp>
          <p:nvSpPr>
            <p:cNvPr id="352" name="Google Shape;352;p23"/>
            <p:cNvSpPr txBox="1"/>
            <p:nvPr/>
          </p:nvSpPr>
          <p:spPr>
            <a:xfrm>
              <a:off x="3210065" y="3188352"/>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grpSp>
      <p:sp>
        <p:nvSpPr>
          <p:cNvPr id="373" name="Google Shape;373;p23"/>
          <p:cNvSpPr txBox="1"/>
          <p:nvPr/>
        </p:nvSpPr>
        <p:spPr>
          <a:xfrm>
            <a:off x="3083275" y="1178275"/>
            <a:ext cx="2977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SALES FUNNEL</a:t>
            </a:r>
            <a:endParaRPr b="1" sz="2400">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3"/>
          <p:cNvGrpSpPr/>
          <p:nvPr/>
        </p:nvGrpSpPr>
        <p:grpSpPr>
          <a:xfrm>
            <a:off x="973985" y="3917157"/>
            <a:ext cx="372073" cy="355243"/>
            <a:chOff x="7390435" y="3680868"/>
            <a:chExt cx="372073" cy="355243"/>
          </a:xfrm>
        </p:grpSpPr>
        <p:sp>
          <p:nvSpPr>
            <p:cNvPr id="389" name="Google Shape;389;p23"/>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